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10.xml" ContentType="application/vnd.openxmlformats-officedocument.presentationml.notesSl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08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774" r:id="rId2"/>
    <p:sldId id="802" r:id="rId3"/>
    <p:sldId id="853" r:id="rId4"/>
    <p:sldId id="810" r:id="rId5"/>
    <p:sldId id="854" r:id="rId6"/>
    <p:sldId id="779" r:id="rId7"/>
    <p:sldId id="778" r:id="rId8"/>
    <p:sldId id="855" r:id="rId9"/>
    <p:sldId id="756" r:id="rId10"/>
    <p:sldId id="867" r:id="rId11"/>
    <p:sldId id="857" r:id="rId12"/>
    <p:sldId id="856" r:id="rId13"/>
    <p:sldId id="762" r:id="rId14"/>
    <p:sldId id="763" r:id="rId15"/>
    <p:sldId id="777" r:id="rId16"/>
    <p:sldId id="764" r:id="rId17"/>
    <p:sldId id="781" r:id="rId18"/>
  </p:sldIdLst>
  <p:sldSz cx="12192000" cy="6858000"/>
  <p:notesSz cx="7099300" cy="10234613"/>
  <p:custDataLst>
    <p:tags r:id="rId21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2" userDrawn="1">
          <p15:clr>
            <a:srgbClr val="A4A3A4"/>
          </p15:clr>
        </p15:guide>
        <p15:guide id="2" pos="386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82">
          <p15:clr>
            <a:srgbClr val="A4A3A4"/>
          </p15:clr>
        </p15:guide>
        <p15:guide id="2" pos="224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15DAA"/>
    <a:srgbClr val="FFFDF4"/>
    <a:srgbClr val="00B0F0"/>
    <a:srgbClr val="FFFFFF"/>
    <a:srgbClr val="7132A1"/>
    <a:srgbClr val="9C70BD"/>
    <a:srgbClr val="C3A8D7"/>
    <a:srgbClr val="D7C5E4"/>
    <a:srgbClr val="EFE8F4"/>
    <a:srgbClr val="9C8B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2" autoAdjust="0"/>
    <p:restoredTop sz="68329" autoAdjust="0"/>
  </p:normalViewPr>
  <p:slideViewPr>
    <p:cSldViewPr showGuides="1">
      <p:cViewPr varScale="1">
        <p:scale>
          <a:sx n="66" d="100"/>
          <a:sy n="66" d="100"/>
        </p:scale>
        <p:origin x="1320" y="36"/>
      </p:cViewPr>
      <p:guideLst>
        <p:guide orient="horz" pos="2132"/>
        <p:guide pos="386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-1122" y="-102"/>
      </p:cViewPr>
      <p:guideLst>
        <p:guide orient="horz" pos="3182"/>
        <p:guide pos="224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l" defTabSz="990600" eaLnBrk="1" hangingPunct="1">
              <a:defRPr sz="1300" b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r" defTabSz="990600" eaLnBrk="1" hangingPunct="1">
              <a:defRPr sz="1300" b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algn="l" defTabSz="990600" eaLnBrk="1" hangingPunct="1">
              <a:defRPr sz="1300" b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algn="r" defTabSz="990600" eaLnBrk="1" hangingPunct="1">
              <a:defRPr sz="1300" b="0"/>
            </a:lvl1pPr>
          </a:lstStyle>
          <a:p>
            <a:pPr>
              <a:defRPr/>
            </a:pPr>
            <a:fld id="{AA8AF19D-631F-4EC2-8FE0-E8A054096355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l" defTabSz="990600" eaLnBrk="1" hangingPunct="1">
              <a:defRPr sz="1300" b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r" defTabSz="990600" eaLnBrk="1" hangingPunct="1">
              <a:defRPr sz="1300" b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algn="l" defTabSz="990600" eaLnBrk="1" hangingPunct="1">
              <a:defRPr sz="1300" b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algn="r" defTabSz="990600" eaLnBrk="1" hangingPunct="1">
              <a:defRPr sz="1300" b="0"/>
            </a:lvl1pPr>
          </a:lstStyle>
          <a:p>
            <a:pPr>
              <a:defRPr/>
            </a:pPr>
            <a:fld id="{3AFCE6AD-2707-4488-92D5-524E53D5C9BA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</a:pPr>
            <a:fld id="{9C03B445-E147-441D-9303-699F1028CC0C}" type="slidenum">
              <a:rPr lang="en-US" altLang="zh-CN" sz="1300" smtClean="0"/>
              <a:t>1</a:t>
            </a:fld>
            <a:endParaRPr lang="en-US" altLang="zh-CN" sz="130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9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</a:pPr>
            <a:fld id="{C3A1AF2E-B7FF-4F1B-A112-918F875F1027}" type="slidenum">
              <a:rPr lang="en-US" altLang="zh-CN" sz="1300" smtClean="0"/>
              <a:t>10</a:t>
            </a:fld>
            <a:endParaRPr lang="en-US" altLang="zh-CN" sz="130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dirty="0">
              <a:latin typeface="Arial" panose="020B060402020209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</a:pPr>
            <a:fld id="{C3A1AF2E-B7FF-4F1B-A112-918F875F1027}" type="slidenum">
              <a:rPr lang="en-US" altLang="zh-CN" sz="1300" smtClean="0"/>
              <a:t>11</a:t>
            </a:fld>
            <a:endParaRPr lang="en-US" altLang="zh-CN" sz="130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dirty="0">
              <a:latin typeface="Arial" panose="020B060402020209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</a:pPr>
            <a:fld id="{C3A1AF2E-B7FF-4F1B-A112-918F875F1027}" type="slidenum">
              <a:rPr lang="en-US" altLang="zh-CN" sz="1300" smtClean="0"/>
              <a:t>12</a:t>
            </a:fld>
            <a:endParaRPr lang="en-US" altLang="zh-CN" sz="130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>
              <a:buFont typeface="Arial" panose="020B0604020202090204" pitchFamily="34" charset="0"/>
              <a:buNone/>
            </a:pPr>
            <a:endParaRPr lang="en-US" altLang="zh-C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</a:pPr>
            <a:fld id="{C3A1AF2E-B7FF-4F1B-A112-918F875F1027}" type="slidenum">
              <a:rPr lang="en-US" altLang="zh-CN" sz="1300" smtClean="0"/>
              <a:t>13</a:t>
            </a:fld>
            <a:endParaRPr lang="en-US" altLang="zh-CN" sz="130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dirty="0">
              <a:latin typeface="Arial" panose="020B060402020209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</a:pPr>
            <a:fld id="{C3A1AF2E-B7FF-4F1B-A112-918F875F1027}" type="slidenum">
              <a:rPr lang="en-US" altLang="zh-CN" sz="1300" smtClean="0"/>
              <a:t>14</a:t>
            </a:fld>
            <a:endParaRPr lang="en-US" altLang="zh-CN" sz="130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dirty="0">
              <a:latin typeface="Arial" panose="020B060402020209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</a:pPr>
            <a:fld id="{C3A1AF2E-B7FF-4F1B-A112-918F875F1027}" type="slidenum">
              <a:rPr lang="en-US" altLang="zh-CN" sz="1300" smtClean="0"/>
              <a:t>15</a:t>
            </a:fld>
            <a:endParaRPr lang="en-US" altLang="zh-CN" sz="130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dirty="0">
              <a:latin typeface="Arial" panose="020B060402020209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</a:pPr>
            <a:fld id="{C3A1AF2E-B7FF-4F1B-A112-918F875F1027}" type="slidenum">
              <a:rPr lang="en-US" altLang="zh-CN" sz="1300" smtClean="0"/>
              <a:t>16</a:t>
            </a:fld>
            <a:endParaRPr lang="en-US" altLang="zh-CN" sz="130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dirty="0">
              <a:latin typeface="Arial" panose="020B060402020209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</a:pPr>
            <a:fld id="{C3A1AF2E-B7FF-4F1B-A112-918F875F1027}" type="slidenum">
              <a:rPr lang="en-US" altLang="zh-CN" sz="1300" smtClean="0"/>
              <a:t>17</a:t>
            </a:fld>
            <a:endParaRPr lang="en-US" altLang="zh-CN" sz="130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dirty="0">
              <a:latin typeface="Arial" panose="020B060402020209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</a:pPr>
            <a:fld id="{C3A1AF2E-B7FF-4F1B-A112-918F875F1027}" type="slidenum">
              <a:rPr lang="en-US" altLang="zh-CN" sz="1300" smtClean="0"/>
              <a:t>2</a:t>
            </a:fld>
            <a:endParaRPr lang="en-US" altLang="zh-CN" sz="130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dirty="0">
              <a:latin typeface="Arial" panose="020B060402020209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</a:pPr>
            <a:fld id="{C3A1AF2E-B7FF-4F1B-A112-918F875F1027}" type="slidenum">
              <a:rPr lang="en-US" altLang="zh-CN" sz="1300" smtClean="0"/>
              <a:t>3</a:t>
            </a:fld>
            <a:endParaRPr lang="en-US" altLang="zh-CN" sz="130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>
              <a:buFont typeface="Arial" panose="020B0604020202090204" pitchFamily="34" charset="0"/>
              <a:buNone/>
            </a:pPr>
            <a:endParaRPr lang="en-US" altLang="zh-C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</a:pPr>
            <a:fld id="{C3A1AF2E-B7FF-4F1B-A112-918F875F1027}" type="slidenum">
              <a:rPr lang="en-US" altLang="zh-CN" sz="1300" smtClean="0"/>
              <a:t>4</a:t>
            </a:fld>
            <a:endParaRPr lang="en-US" altLang="zh-CN" sz="130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dirty="0">
              <a:latin typeface="Arial" panose="020B060402020209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</a:pPr>
            <a:fld id="{C3A1AF2E-B7FF-4F1B-A112-918F875F1027}" type="slidenum">
              <a:rPr lang="en-US" altLang="zh-CN" sz="1300" smtClean="0"/>
              <a:t>5</a:t>
            </a:fld>
            <a:endParaRPr lang="en-US" altLang="zh-CN" sz="130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>
              <a:buFont typeface="Arial" panose="020B0604020202090204" pitchFamily="34" charset="0"/>
              <a:buNone/>
            </a:pPr>
            <a:endParaRPr lang="en-US" altLang="zh-C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</a:pPr>
            <a:fld id="{C3A1AF2E-B7FF-4F1B-A112-918F875F1027}" type="slidenum">
              <a:rPr lang="en-US" altLang="zh-CN" sz="1300" smtClean="0"/>
              <a:t>6</a:t>
            </a:fld>
            <a:endParaRPr lang="en-US" altLang="zh-CN" sz="130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dirty="0">
              <a:latin typeface="Arial" panose="020B060402020209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</a:pPr>
            <a:fld id="{C3A1AF2E-B7FF-4F1B-A112-918F875F1027}" type="slidenum">
              <a:rPr lang="en-US" altLang="zh-CN" sz="1300" smtClean="0"/>
              <a:t>7</a:t>
            </a:fld>
            <a:endParaRPr lang="en-US" altLang="zh-CN" sz="130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dirty="0">
              <a:latin typeface="Arial" panose="020B060402020209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</a:pPr>
            <a:fld id="{C3A1AF2E-B7FF-4F1B-A112-918F875F1027}" type="slidenum">
              <a:rPr lang="en-US" altLang="zh-CN" sz="1300" smtClean="0"/>
              <a:t>8</a:t>
            </a:fld>
            <a:endParaRPr lang="en-US" altLang="zh-CN" sz="130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>
              <a:buFont typeface="Arial" panose="020B0604020202090204" pitchFamily="34" charset="0"/>
              <a:buNone/>
            </a:pPr>
            <a:endParaRPr lang="en-US" altLang="zh-C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</a:pPr>
            <a:fld id="{C3A1AF2E-B7FF-4F1B-A112-918F875F1027}" type="slidenum">
              <a:rPr lang="en-US" altLang="zh-CN" sz="1300" smtClean="0"/>
              <a:t>9</a:t>
            </a:fld>
            <a:endParaRPr lang="en-US" altLang="zh-CN" sz="130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dirty="0">
              <a:latin typeface="Arial" panose="020B060402020209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2.bin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21"/>
          <p:cNvSpPr/>
          <p:nvPr userDrawn="1"/>
        </p:nvSpPr>
        <p:spPr>
          <a:xfrm>
            <a:off x="0" y="0"/>
            <a:ext cx="12192000" cy="471488"/>
          </a:xfrm>
          <a:prstGeom prst="rect">
            <a:avLst/>
          </a:prstGeom>
          <a:solidFill>
            <a:srgbClr val="015D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dirty="0"/>
          </a:p>
        </p:txBody>
      </p:sp>
      <p:sp>
        <p:nvSpPr>
          <p:cNvPr id="7177" name="Rectangle 9"/>
          <p:cNvSpPr>
            <a:spLocks noGrp="1" noChangeArrowheads="1"/>
          </p:cNvSpPr>
          <p:nvPr>
            <p:ph type="ctrTitle"/>
          </p:nvPr>
        </p:nvSpPr>
        <p:spPr>
          <a:xfrm>
            <a:off x="914400" y="1814516"/>
            <a:ext cx="10363200" cy="1470025"/>
          </a:xfrm>
        </p:spPr>
        <p:txBody>
          <a:bodyPr/>
          <a:lstStyle>
            <a:lvl1pPr algn="ctr"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7178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716338"/>
            <a:ext cx="85344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pPr lvl="0"/>
            <a:r>
              <a:rPr lang="zh-CN" altLang="en-US" noProof="0" dirty="0"/>
              <a:t>单击此处编辑母版副标题样式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800100" y="6381750"/>
            <a:ext cx="5391151" cy="5270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defRPr sz="2200" i="1">
                <a:solidFill>
                  <a:schemeClr val="bg1"/>
                </a:solidFill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graphicFrame>
        <p:nvGraphicFramePr>
          <p:cNvPr id="8" name="对象 10"/>
          <p:cNvGraphicFramePr>
            <a:graphicFrameLocks noChangeAspect="1"/>
          </p:cNvGraphicFramePr>
          <p:nvPr userDrawn="1"/>
        </p:nvGraphicFramePr>
        <p:xfrm>
          <a:off x="107950" y="38100"/>
          <a:ext cx="1479550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914400" imgH="245745" progId="CorelDraw.Graphic.20">
                  <p:embed/>
                </p:oleObj>
              </mc:Choice>
              <mc:Fallback>
                <p:oleObj name="CorelDRAW" r:id="rId2" imgW="914400" imgH="245745" progId="CorelDraw.Graphic.20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38100"/>
                        <a:ext cx="1479550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064947-9049-414E-8502-60BA11886BA1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4" name="矩形 3"/>
          <p:cNvSpPr>
            <a:spLocks noChangeArrowheads="1"/>
          </p:cNvSpPr>
          <p:nvPr userDrawn="1"/>
        </p:nvSpPr>
        <p:spPr bwMode="auto">
          <a:xfrm>
            <a:off x="-432725" y="6447535"/>
            <a:ext cx="2983509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marL="342900" indent="-342900" algn="ctr"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algn="ctr"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algn="ctr"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algn="ctr"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algn="ctr"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lvl="1" algn="l" eaLnBrk="1" hangingPunct="1">
              <a:defRPr/>
            </a:pPr>
            <a:r>
              <a:rPr lang="en-US" altLang="zh-CN" sz="2000" dirty="0" err="1">
                <a:latin typeface="+mj-ea"/>
                <a:ea typeface="+mj-ea"/>
              </a:rPr>
              <a:t>xxxxxxxxxxxxxxxxxx</a:t>
            </a:r>
            <a:endParaRPr lang="zh-CN" altLang="en-US" sz="2000" b="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300635" y="260353"/>
            <a:ext cx="2891367" cy="60483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4417" y="260353"/>
            <a:ext cx="8473016" cy="60483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A9A74E-E95C-4BED-B2B0-A61A9005C8CE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4" name="矩形 3"/>
          <p:cNvSpPr>
            <a:spLocks noChangeArrowheads="1"/>
          </p:cNvSpPr>
          <p:nvPr userDrawn="1"/>
        </p:nvSpPr>
        <p:spPr bwMode="auto">
          <a:xfrm>
            <a:off x="-432725" y="6447535"/>
            <a:ext cx="2983509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marL="342900" indent="-342900" algn="ctr"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algn="ctr"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algn="ctr"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algn="ctr"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algn="ctr"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lvl="1" algn="l" eaLnBrk="1" hangingPunct="1">
              <a:defRPr/>
            </a:pPr>
            <a:r>
              <a:rPr lang="en-US" altLang="zh-CN" sz="2000" dirty="0" err="1">
                <a:latin typeface="+mj-ea"/>
                <a:ea typeface="+mj-ea"/>
              </a:rPr>
              <a:t>xxxxxxxxxxxxxxxxxx</a:t>
            </a:r>
            <a:endParaRPr lang="zh-CN" altLang="en-US" sz="2000" b="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4419" y="476376"/>
            <a:ext cx="10176933" cy="720725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4419" y="1341562"/>
            <a:ext cx="11567583" cy="4679726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BD1473-AAFC-422A-8DD1-E70D836AE8D8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4" name="矩形 3"/>
          <p:cNvSpPr>
            <a:spLocks noChangeArrowheads="1"/>
          </p:cNvSpPr>
          <p:nvPr userDrawn="1"/>
        </p:nvSpPr>
        <p:spPr bwMode="auto">
          <a:xfrm>
            <a:off x="-432725" y="6447535"/>
            <a:ext cx="2983509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marL="342900" indent="-342900" algn="ctr"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algn="ctr"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algn="ctr"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algn="ctr"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algn="ctr"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lvl="1" algn="l" eaLnBrk="1" hangingPunct="1">
              <a:defRPr/>
            </a:pPr>
            <a:r>
              <a:rPr lang="en-US" altLang="zh-CN" sz="2000" dirty="0" err="1">
                <a:latin typeface="+mj-ea"/>
                <a:ea typeface="+mj-ea"/>
              </a:rPr>
              <a:t>xxxxxxxxxxxxxxxxxx</a:t>
            </a:r>
            <a:endParaRPr lang="zh-CN" altLang="en-US" sz="2000" b="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4419" y="1125538"/>
            <a:ext cx="5681133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8753" y="1125538"/>
            <a:ext cx="5683249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2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6D407C-5342-4C8C-9D69-31E72B55AAFD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5" name="矩形 4"/>
          <p:cNvSpPr>
            <a:spLocks noChangeArrowheads="1"/>
          </p:cNvSpPr>
          <p:nvPr userDrawn="1"/>
        </p:nvSpPr>
        <p:spPr bwMode="auto">
          <a:xfrm>
            <a:off x="-432725" y="6447535"/>
            <a:ext cx="2983509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marL="342900" indent="-342900" algn="ctr"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algn="ctr"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algn="ctr"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algn="ctr"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algn="ctr"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lvl="1" algn="l" eaLnBrk="1" hangingPunct="1">
              <a:defRPr/>
            </a:pPr>
            <a:r>
              <a:rPr lang="en-US" altLang="zh-CN" sz="2000" dirty="0" err="1">
                <a:latin typeface="+mj-ea"/>
                <a:ea typeface="+mj-ea"/>
              </a:rPr>
              <a:t>xxxxxxxxxxxxxxxxxx</a:t>
            </a:r>
            <a:endParaRPr lang="zh-CN" altLang="en-US" sz="2000" b="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Rectangle 2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462E8A-A4D8-442C-8C3B-A110DF0A8AC0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7" name="矩形 6"/>
          <p:cNvSpPr>
            <a:spLocks noChangeArrowheads="1"/>
          </p:cNvSpPr>
          <p:nvPr userDrawn="1"/>
        </p:nvSpPr>
        <p:spPr bwMode="auto">
          <a:xfrm>
            <a:off x="-432725" y="6447535"/>
            <a:ext cx="2983509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marL="342900" indent="-342900" algn="ctr"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algn="ctr"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algn="ctr"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algn="ctr"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algn="ctr"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lvl="1" algn="l" eaLnBrk="1" hangingPunct="1">
              <a:defRPr/>
            </a:pPr>
            <a:r>
              <a:rPr lang="en-US" altLang="zh-CN" sz="2000" dirty="0" err="1">
                <a:latin typeface="+mj-ea"/>
                <a:ea typeface="+mj-ea"/>
              </a:rPr>
              <a:t>xxxxxxxxxxxxxxxxxx</a:t>
            </a:r>
            <a:endParaRPr lang="zh-CN" altLang="en-US" sz="2000" b="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3102BC-1807-41B6-ABF6-C759D1B00B26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3" name="矩形 2"/>
          <p:cNvSpPr>
            <a:spLocks noChangeArrowheads="1"/>
          </p:cNvSpPr>
          <p:nvPr userDrawn="1"/>
        </p:nvSpPr>
        <p:spPr bwMode="auto">
          <a:xfrm>
            <a:off x="-432725" y="6447535"/>
            <a:ext cx="2983509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marL="342900" indent="-342900" algn="ctr"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algn="ctr"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algn="ctr"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algn="ctr"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algn="ctr"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lvl="1" algn="l" eaLnBrk="1" hangingPunct="1">
              <a:defRPr/>
            </a:pPr>
            <a:r>
              <a:rPr lang="en-US" altLang="zh-CN" sz="2000" dirty="0" err="1">
                <a:latin typeface="+mj-ea"/>
                <a:ea typeface="+mj-ea"/>
              </a:rPr>
              <a:t>xxxxxxxxxxxxxxxxxx</a:t>
            </a:r>
            <a:endParaRPr lang="zh-CN" altLang="en-US" sz="2000" b="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7C935-573D-4A01-85F0-8801D9C864F7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2" name="矩形 1"/>
          <p:cNvSpPr>
            <a:spLocks noChangeArrowheads="1"/>
          </p:cNvSpPr>
          <p:nvPr userDrawn="1"/>
        </p:nvSpPr>
        <p:spPr bwMode="auto">
          <a:xfrm>
            <a:off x="-432725" y="6447535"/>
            <a:ext cx="2983509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marL="342900" indent="-342900" algn="ctr"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algn="ctr"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algn="ctr"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algn="ctr"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algn="ctr"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lvl="1" algn="l" eaLnBrk="1" hangingPunct="1">
              <a:defRPr/>
            </a:pPr>
            <a:r>
              <a:rPr lang="en-US" altLang="zh-CN" sz="2000" dirty="0" err="1">
                <a:latin typeface="+mj-ea"/>
                <a:ea typeface="+mj-ea"/>
              </a:rPr>
              <a:t>xxxxxxxxxxxxxxxxxx</a:t>
            </a:r>
            <a:endParaRPr lang="zh-CN" altLang="en-US" sz="2000" b="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Rectangle 2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31B511-0553-4DB2-A476-36AA0210886D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5" name="矩形 4"/>
          <p:cNvSpPr>
            <a:spLocks noChangeArrowheads="1"/>
          </p:cNvSpPr>
          <p:nvPr userDrawn="1"/>
        </p:nvSpPr>
        <p:spPr bwMode="auto">
          <a:xfrm>
            <a:off x="-432725" y="6447535"/>
            <a:ext cx="2983509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marL="342900" indent="-342900" algn="ctr"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algn="ctr"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algn="ctr"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algn="ctr"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algn="ctr"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lvl="1" algn="l" eaLnBrk="1" hangingPunct="1">
              <a:defRPr/>
            </a:pPr>
            <a:r>
              <a:rPr lang="en-US" altLang="zh-CN" sz="2000" dirty="0" err="1">
                <a:latin typeface="+mj-ea"/>
                <a:ea typeface="+mj-ea"/>
              </a:rPr>
              <a:t>xxxxxxxxxxxxxxxxxx</a:t>
            </a:r>
            <a:endParaRPr lang="zh-CN" altLang="en-US" sz="2000" b="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Rectangle 2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9DE3E7-57C9-4235-9CD7-FCB425613AC1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5" name="矩形 4"/>
          <p:cNvSpPr>
            <a:spLocks noChangeArrowheads="1"/>
          </p:cNvSpPr>
          <p:nvPr userDrawn="1"/>
        </p:nvSpPr>
        <p:spPr bwMode="auto">
          <a:xfrm>
            <a:off x="-432725" y="6447535"/>
            <a:ext cx="2983509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marL="342900" indent="-342900" algn="ctr"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algn="ctr"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algn="ctr"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algn="ctr"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algn="ctr"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lvl="1" algn="l" eaLnBrk="1" hangingPunct="1">
              <a:defRPr/>
            </a:pPr>
            <a:r>
              <a:rPr lang="en-US" altLang="zh-CN" sz="2000" dirty="0" err="1">
                <a:latin typeface="+mj-ea"/>
                <a:ea typeface="+mj-ea"/>
              </a:rPr>
              <a:t>xxxxxxxxxxxxxxxxxx</a:t>
            </a:r>
            <a:endParaRPr lang="zh-CN" altLang="en-US" sz="2000" b="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21"/>
          <p:cNvSpPr/>
          <p:nvPr userDrawn="1"/>
        </p:nvSpPr>
        <p:spPr>
          <a:xfrm>
            <a:off x="0" y="0"/>
            <a:ext cx="12192000" cy="471488"/>
          </a:xfrm>
          <a:prstGeom prst="rect">
            <a:avLst/>
          </a:prstGeom>
          <a:solidFill>
            <a:srgbClr val="015D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dirty="0"/>
          </a:p>
        </p:txBody>
      </p:sp>
      <p:sp>
        <p:nvSpPr>
          <p:cNvPr id="1026" name="Rectangle 2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4419" y="1125538"/>
            <a:ext cx="11567583" cy="518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52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33" y="6477000"/>
            <a:ext cx="812800" cy="30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 i="1">
                <a:solidFill>
                  <a:schemeClr val="bg1"/>
                </a:solidFill>
                <a:latin typeface="Times New Roman" panose="02020503050405090304" pitchFamily="18" charset="0"/>
              </a:defRPr>
            </a:lvl1pPr>
          </a:lstStyle>
          <a:p>
            <a:pPr>
              <a:defRPr/>
            </a:pPr>
            <a:fld id="{FEADD302-B0F6-41CF-AE54-9B1F1844A704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1028" name="Rectangle 29"/>
          <p:cNvSpPr>
            <a:spLocks noChangeArrowheads="1"/>
          </p:cNvSpPr>
          <p:nvPr/>
        </p:nvSpPr>
        <p:spPr bwMode="auto">
          <a:xfrm>
            <a:off x="1102786" y="6524625"/>
            <a:ext cx="7200900" cy="26193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algn="ctr" eaLnBrk="1" latinLnBrk="1" hangingPunct="1">
              <a:defRPr/>
            </a:pPr>
            <a:endParaRPr kumimoji="1" lang="en-US" altLang="ko-KR" sz="1400">
              <a:latin typeface="Times New Roman" panose="02020503050405090304" pitchFamily="18" charset="0"/>
              <a:ea typeface="楷体_GB2312" pitchFamily="49" charset="-122"/>
            </a:endParaRPr>
          </a:p>
        </p:txBody>
      </p:sp>
      <p:sp>
        <p:nvSpPr>
          <p:cNvPr id="1029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624419" y="260353"/>
            <a:ext cx="10176933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Rechteck 21"/>
          <p:cNvSpPr/>
          <p:nvPr userDrawn="1"/>
        </p:nvSpPr>
        <p:spPr>
          <a:xfrm>
            <a:off x="0" y="6196012"/>
            <a:ext cx="12192000" cy="34925"/>
          </a:xfrm>
          <a:prstGeom prst="rect">
            <a:avLst/>
          </a:prstGeom>
          <a:solidFill>
            <a:srgbClr val="015D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dirty="0"/>
          </a:p>
        </p:txBody>
      </p:sp>
      <p:graphicFrame>
        <p:nvGraphicFramePr>
          <p:cNvPr id="12" name="对象 10"/>
          <p:cNvGraphicFramePr>
            <a:graphicFrameLocks noChangeAspect="1"/>
          </p:cNvGraphicFramePr>
          <p:nvPr userDrawn="1"/>
        </p:nvGraphicFramePr>
        <p:xfrm>
          <a:off x="107950" y="38100"/>
          <a:ext cx="1479550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6" imgW="914400" imgH="245745" progId="CorelDraw.Graphic.20">
                  <p:embed/>
                </p:oleObj>
              </mc:Choice>
              <mc:Fallback>
                <p:oleObj name="CorelDRAW" r:id="rId16" imgW="914400" imgH="245745" progId="CorelDraw.Graphic.20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38100"/>
                        <a:ext cx="1479550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组合 3"/>
          <p:cNvGrpSpPr/>
          <p:nvPr userDrawn="1"/>
        </p:nvGrpSpPr>
        <p:grpSpPr>
          <a:xfrm>
            <a:off x="-137001" y="6329045"/>
            <a:ext cx="3833814" cy="472436"/>
            <a:chOff x="394250" y="487930"/>
            <a:chExt cx="1780654" cy="258125"/>
          </a:xfrm>
        </p:grpSpPr>
        <p:sp>
          <p:nvSpPr>
            <p:cNvPr id="5" name="TextBox 8"/>
            <p:cNvSpPr txBox="1"/>
            <p:nvPr userDrawn="1">
              <p:custDataLst>
                <p:tags r:id="rId14"/>
              </p:custDataLst>
            </p:nvPr>
          </p:nvSpPr>
          <p:spPr>
            <a:xfrm>
              <a:off x="394250" y="487930"/>
              <a:ext cx="1780654" cy="184228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1600" b="0" i="0" dirty="0">
                  <a:solidFill>
                    <a:srgbClr val="006097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同济大学软件学院</a:t>
              </a:r>
            </a:p>
          </p:txBody>
        </p:sp>
        <p:sp>
          <p:nvSpPr>
            <p:cNvPr id="6" name="TextBox 8"/>
            <p:cNvSpPr txBox="1"/>
            <p:nvPr userDrawn="1">
              <p:custDataLst>
                <p:tags r:id="rId15"/>
              </p:custDataLst>
            </p:nvPr>
          </p:nvSpPr>
          <p:spPr>
            <a:xfrm>
              <a:off x="724277" y="620461"/>
              <a:ext cx="1192706" cy="125594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zh-CN" sz="900" b="0" i="0" dirty="0">
                  <a:solidFill>
                    <a:schemeClr val="tx1"/>
                  </a:solidFill>
                  <a:latin typeface="Times New Roman" panose="02020503050405090304" pitchFamily="18" charset="0"/>
                  <a:ea typeface="黑体" panose="02010609060101010101" pitchFamily="49" charset="-122"/>
                  <a:cs typeface="Times New Roman" panose="02020503050405090304" pitchFamily="18" charset="0"/>
                </a:rPr>
                <a:t>School of Software, Tongji University</a:t>
              </a:r>
            </a:p>
          </p:txBody>
        </p:sp>
      </p:grpSp>
      <p:pic>
        <p:nvPicPr>
          <p:cNvPr id="7" name="图片 6"/>
          <p:cNvPicPr/>
          <p:nvPr userDrawn="1">
            <p:custDataLst>
              <p:tags r:id="rId13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141973" y="6308725"/>
            <a:ext cx="512445" cy="50927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FF"/>
          </a:solidFill>
          <a:latin typeface="华文中宋" panose="02010600040101010101" pitchFamily="2" charset="-122"/>
          <a:ea typeface="华文中宋" panose="02010600040101010101" pitchFamily="2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FF"/>
          </a:solidFill>
          <a:latin typeface="华文中宋" panose="02010600040101010101" pitchFamily="2" charset="-122"/>
          <a:ea typeface="华文中宋" panose="0201060004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FF"/>
          </a:solidFill>
          <a:latin typeface="华文中宋" panose="02010600040101010101" pitchFamily="2" charset="-122"/>
          <a:ea typeface="华文中宋" panose="0201060004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FF"/>
          </a:solidFill>
          <a:latin typeface="华文中宋" panose="02010600040101010101" pitchFamily="2" charset="-122"/>
          <a:ea typeface="华文中宋" panose="0201060004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FF"/>
          </a:solidFill>
          <a:latin typeface="华文中宋" panose="02010600040101010101" pitchFamily="2" charset="-122"/>
          <a:ea typeface="华文中宋" panose="0201060004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panose="020B0604020202090204" pitchFamily="34" charset="0"/>
          <a:ea typeface="华文新魏" panose="0201080004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panose="020B0604020202090204" pitchFamily="34" charset="0"/>
          <a:ea typeface="华文新魏" panose="0201080004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panose="020B0604020202090204" pitchFamily="34" charset="0"/>
          <a:ea typeface="华文新魏" panose="0201080004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0000FF"/>
          </a:solidFill>
          <a:latin typeface="Arial" panose="020B0604020202090204" pitchFamily="34" charset="0"/>
          <a:ea typeface="华文新魏" panose="0201080004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v"/>
        <a:defRPr sz="2800" b="1">
          <a:solidFill>
            <a:schemeClr val="tx1"/>
          </a:solidFill>
          <a:latin typeface="华文中宋" panose="02010600040101010101" pitchFamily="2" charset="-122"/>
          <a:ea typeface="华文中宋" panose="02010600040101010101" pitchFamily="2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 2" panose="05020102010507070707" pitchFamily="18" charset="2"/>
        <a:buChar char="·"/>
        <a:defRPr sz="2400" b="1">
          <a:solidFill>
            <a:schemeClr val="tx1"/>
          </a:solidFill>
          <a:latin typeface="华文中宋" panose="02010600040101010101" pitchFamily="2" charset="-122"/>
          <a:ea typeface="华文中宋" panose="02010600040101010101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 2" panose="05020102010507070707" pitchFamily="18" charset="2"/>
        <a:buChar char="¡"/>
        <a:defRPr sz="2000" b="1">
          <a:solidFill>
            <a:schemeClr val="tx1"/>
          </a:solidFill>
          <a:latin typeface="华文中宋" panose="02010600040101010101" pitchFamily="2" charset="-122"/>
          <a:ea typeface="华文中宋" panose="02010600040101010101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ü"/>
        <a:defRPr sz="2000" b="1">
          <a:solidFill>
            <a:schemeClr val="tx1"/>
          </a:solidFill>
          <a:latin typeface="华文中宋" panose="02010600040101010101" pitchFamily="2" charset="-122"/>
          <a:ea typeface="华文中宋" panose="02010600040101010101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华文中宋" panose="02010600040101010101" pitchFamily="2" charset="-122"/>
          <a:ea typeface="华文中宋" panose="02010600040101010101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tags" Target="../tags/tag40.xml"/><Relationship Id="rId21" Type="http://schemas.openxmlformats.org/officeDocument/2006/relationships/tags" Target="../tags/tag35.xml"/><Relationship Id="rId42" Type="http://schemas.openxmlformats.org/officeDocument/2006/relationships/tags" Target="../tags/tag56.xml"/><Relationship Id="rId47" Type="http://schemas.openxmlformats.org/officeDocument/2006/relationships/tags" Target="../tags/tag61.xml"/><Relationship Id="rId63" Type="http://schemas.openxmlformats.org/officeDocument/2006/relationships/tags" Target="../tags/tag77.xml"/><Relationship Id="rId68" Type="http://schemas.openxmlformats.org/officeDocument/2006/relationships/tags" Target="../tags/tag82.xml"/><Relationship Id="rId84" Type="http://schemas.openxmlformats.org/officeDocument/2006/relationships/tags" Target="../tags/tag98.xml"/><Relationship Id="rId89" Type="http://schemas.openxmlformats.org/officeDocument/2006/relationships/image" Target="../media/image12.png"/><Relationship Id="rId16" Type="http://schemas.openxmlformats.org/officeDocument/2006/relationships/tags" Target="../tags/tag30.xml"/><Relationship Id="rId11" Type="http://schemas.openxmlformats.org/officeDocument/2006/relationships/tags" Target="../tags/tag25.xml"/><Relationship Id="rId32" Type="http://schemas.openxmlformats.org/officeDocument/2006/relationships/tags" Target="../tags/tag46.xml"/><Relationship Id="rId37" Type="http://schemas.openxmlformats.org/officeDocument/2006/relationships/tags" Target="../tags/tag51.xml"/><Relationship Id="rId53" Type="http://schemas.openxmlformats.org/officeDocument/2006/relationships/tags" Target="../tags/tag67.xml"/><Relationship Id="rId58" Type="http://schemas.openxmlformats.org/officeDocument/2006/relationships/tags" Target="../tags/tag72.xml"/><Relationship Id="rId74" Type="http://schemas.openxmlformats.org/officeDocument/2006/relationships/tags" Target="../tags/tag88.xml"/><Relationship Id="rId79" Type="http://schemas.openxmlformats.org/officeDocument/2006/relationships/tags" Target="../tags/tag93.xml"/><Relationship Id="rId5" Type="http://schemas.openxmlformats.org/officeDocument/2006/relationships/tags" Target="../tags/tag19.xml"/><Relationship Id="rId90" Type="http://schemas.openxmlformats.org/officeDocument/2006/relationships/image" Target="../media/image13.png"/><Relationship Id="rId22" Type="http://schemas.openxmlformats.org/officeDocument/2006/relationships/tags" Target="../tags/tag36.xml"/><Relationship Id="rId27" Type="http://schemas.openxmlformats.org/officeDocument/2006/relationships/tags" Target="../tags/tag41.xml"/><Relationship Id="rId43" Type="http://schemas.openxmlformats.org/officeDocument/2006/relationships/tags" Target="../tags/tag57.xml"/><Relationship Id="rId48" Type="http://schemas.openxmlformats.org/officeDocument/2006/relationships/tags" Target="../tags/tag62.xml"/><Relationship Id="rId64" Type="http://schemas.openxmlformats.org/officeDocument/2006/relationships/tags" Target="../tags/tag78.xml"/><Relationship Id="rId69" Type="http://schemas.openxmlformats.org/officeDocument/2006/relationships/tags" Target="../tags/tag83.xml"/><Relationship Id="rId8" Type="http://schemas.openxmlformats.org/officeDocument/2006/relationships/tags" Target="../tags/tag22.xml"/><Relationship Id="rId51" Type="http://schemas.openxmlformats.org/officeDocument/2006/relationships/tags" Target="../tags/tag65.xml"/><Relationship Id="rId72" Type="http://schemas.openxmlformats.org/officeDocument/2006/relationships/tags" Target="../tags/tag86.xml"/><Relationship Id="rId80" Type="http://schemas.openxmlformats.org/officeDocument/2006/relationships/tags" Target="../tags/tag94.xml"/><Relationship Id="rId85" Type="http://schemas.openxmlformats.org/officeDocument/2006/relationships/tags" Target="../tags/tag99.xml"/><Relationship Id="rId93" Type="http://schemas.openxmlformats.org/officeDocument/2006/relationships/image" Target="../media/image16.png"/><Relationship Id="rId3" Type="http://schemas.openxmlformats.org/officeDocument/2006/relationships/tags" Target="../tags/tag17.xml"/><Relationship Id="rId12" Type="http://schemas.openxmlformats.org/officeDocument/2006/relationships/tags" Target="../tags/tag26.xml"/><Relationship Id="rId17" Type="http://schemas.openxmlformats.org/officeDocument/2006/relationships/tags" Target="../tags/tag31.xml"/><Relationship Id="rId25" Type="http://schemas.openxmlformats.org/officeDocument/2006/relationships/tags" Target="../tags/tag39.xml"/><Relationship Id="rId33" Type="http://schemas.openxmlformats.org/officeDocument/2006/relationships/tags" Target="../tags/tag47.xml"/><Relationship Id="rId38" Type="http://schemas.openxmlformats.org/officeDocument/2006/relationships/tags" Target="../tags/tag52.xml"/><Relationship Id="rId46" Type="http://schemas.openxmlformats.org/officeDocument/2006/relationships/tags" Target="../tags/tag60.xml"/><Relationship Id="rId59" Type="http://schemas.openxmlformats.org/officeDocument/2006/relationships/tags" Target="../tags/tag73.xml"/><Relationship Id="rId67" Type="http://schemas.openxmlformats.org/officeDocument/2006/relationships/tags" Target="../tags/tag81.xml"/><Relationship Id="rId20" Type="http://schemas.openxmlformats.org/officeDocument/2006/relationships/tags" Target="../tags/tag34.xml"/><Relationship Id="rId41" Type="http://schemas.openxmlformats.org/officeDocument/2006/relationships/tags" Target="../tags/tag55.xml"/><Relationship Id="rId54" Type="http://schemas.openxmlformats.org/officeDocument/2006/relationships/tags" Target="../tags/tag68.xml"/><Relationship Id="rId62" Type="http://schemas.openxmlformats.org/officeDocument/2006/relationships/tags" Target="../tags/tag76.xml"/><Relationship Id="rId70" Type="http://schemas.openxmlformats.org/officeDocument/2006/relationships/tags" Target="../tags/tag84.xml"/><Relationship Id="rId75" Type="http://schemas.openxmlformats.org/officeDocument/2006/relationships/tags" Target="../tags/tag89.xml"/><Relationship Id="rId83" Type="http://schemas.openxmlformats.org/officeDocument/2006/relationships/tags" Target="../tags/tag97.xml"/><Relationship Id="rId88" Type="http://schemas.openxmlformats.org/officeDocument/2006/relationships/image" Target="../media/image11.png"/><Relationship Id="rId91" Type="http://schemas.openxmlformats.org/officeDocument/2006/relationships/image" Target="../media/image14.png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5" Type="http://schemas.openxmlformats.org/officeDocument/2006/relationships/tags" Target="../tags/tag29.xml"/><Relationship Id="rId23" Type="http://schemas.openxmlformats.org/officeDocument/2006/relationships/tags" Target="../tags/tag37.xml"/><Relationship Id="rId28" Type="http://schemas.openxmlformats.org/officeDocument/2006/relationships/tags" Target="../tags/tag42.xml"/><Relationship Id="rId36" Type="http://schemas.openxmlformats.org/officeDocument/2006/relationships/tags" Target="../tags/tag50.xml"/><Relationship Id="rId49" Type="http://schemas.openxmlformats.org/officeDocument/2006/relationships/tags" Target="../tags/tag63.xml"/><Relationship Id="rId57" Type="http://schemas.openxmlformats.org/officeDocument/2006/relationships/tags" Target="../tags/tag71.xml"/><Relationship Id="rId10" Type="http://schemas.openxmlformats.org/officeDocument/2006/relationships/tags" Target="../tags/tag24.xml"/><Relationship Id="rId31" Type="http://schemas.openxmlformats.org/officeDocument/2006/relationships/tags" Target="../tags/tag45.xml"/><Relationship Id="rId44" Type="http://schemas.openxmlformats.org/officeDocument/2006/relationships/tags" Target="../tags/tag58.xml"/><Relationship Id="rId52" Type="http://schemas.openxmlformats.org/officeDocument/2006/relationships/tags" Target="../tags/tag66.xml"/><Relationship Id="rId60" Type="http://schemas.openxmlformats.org/officeDocument/2006/relationships/tags" Target="../tags/tag74.xml"/><Relationship Id="rId65" Type="http://schemas.openxmlformats.org/officeDocument/2006/relationships/tags" Target="../tags/tag79.xml"/><Relationship Id="rId73" Type="http://schemas.openxmlformats.org/officeDocument/2006/relationships/tags" Target="../tags/tag87.xml"/><Relationship Id="rId78" Type="http://schemas.openxmlformats.org/officeDocument/2006/relationships/tags" Target="../tags/tag92.xml"/><Relationship Id="rId81" Type="http://schemas.openxmlformats.org/officeDocument/2006/relationships/tags" Target="../tags/tag95.xml"/><Relationship Id="rId86" Type="http://schemas.openxmlformats.org/officeDocument/2006/relationships/slideLayout" Target="../slideLayouts/slideLayout2.xml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3" Type="http://schemas.openxmlformats.org/officeDocument/2006/relationships/tags" Target="../tags/tag27.xml"/><Relationship Id="rId18" Type="http://schemas.openxmlformats.org/officeDocument/2006/relationships/tags" Target="../tags/tag32.xml"/><Relationship Id="rId39" Type="http://schemas.openxmlformats.org/officeDocument/2006/relationships/tags" Target="../tags/tag53.xml"/><Relationship Id="rId34" Type="http://schemas.openxmlformats.org/officeDocument/2006/relationships/tags" Target="../tags/tag48.xml"/><Relationship Id="rId50" Type="http://schemas.openxmlformats.org/officeDocument/2006/relationships/tags" Target="../tags/tag64.xml"/><Relationship Id="rId55" Type="http://schemas.openxmlformats.org/officeDocument/2006/relationships/tags" Target="../tags/tag69.xml"/><Relationship Id="rId76" Type="http://schemas.openxmlformats.org/officeDocument/2006/relationships/tags" Target="../tags/tag90.xml"/><Relationship Id="rId7" Type="http://schemas.openxmlformats.org/officeDocument/2006/relationships/tags" Target="../tags/tag21.xml"/><Relationship Id="rId71" Type="http://schemas.openxmlformats.org/officeDocument/2006/relationships/tags" Target="../tags/tag85.xml"/><Relationship Id="rId92" Type="http://schemas.openxmlformats.org/officeDocument/2006/relationships/image" Target="../media/image15.png"/><Relationship Id="rId2" Type="http://schemas.openxmlformats.org/officeDocument/2006/relationships/tags" Target="../tags/tag16.xml"/><Relationship Id="rId29" Type="http://schemas.openxmlformats.org/officeDocument/2006/relationships/tags" Target="../tags/tag43.xml"/><Relationship Id="rId24" Type="http://schemas.openxmlformats.org/officeDocument/2006/relationships/tags" Target="../tags/tag38.xml"/><Relationship Id="rId40" Type="http://schemas.openxmlformats.org/officeDocument/2006/relationships/tags" Target="../tags/tag54.xml"/><Relationship Id="rId45" Type="http://schemas.openxmlformats.org/officeDocument/2006/relationships/tags" Target="../tags/tag59.xml"/><Relationship Id="rId66" Type="http://schemas.openxmlformats.org/officeDocument/2006/relationships/tags" Target="../tags/tag80.xml"/><Relationship Id="rId87" Type="http://schemas.openxmlformats.org/officeDocument/2006/relationships/notesSlide" Target="../notesSlides/notesSlide10.xml"/><Relationship Id="rId61" Type="http://schemas.openxmlformats.org/officeDocument/2006/relationships/tags" Target="../tags/tag75.xml"/><Relationship Id="rId82" Type="http://schemas.openxmlformats.org/officeDocument/2006/relationships/tags" Target="../tags/tag96.xml"/><Relationship Id="rId19" Type="http://schemas.openxmlformats.org/officeDocument/2006/relationships/tags" Target="../tags/tag33.xml"/><Relationship Id="rId14" Type="http://schemas.openxmlformats.org/officeDocument/2006/relationships/tags" Target="../tags/tag28.xml"/><Relationship Id="rId30" Type="http://schemas.openxmlformats.org/officeDocument/2006/relationships/tags" Target="../tags/tag44.xml"/><Relationship Id="rId35" Type="http://schemas.openxmlformats.org/officeDocument/2006/relationships/tags" Target="../tags/tag49.xml"/><Relationship Id="rId56" Type="http://schemas.openxmlformats.org/officeDocument/2006/relationships/tags" Target="../tags/tag70.xml"/><Relationship Id="rId77" Type="http://schemas.openxmlformats.org/officeDocument/2006/relationships/tags" Target="../tags/tag9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02.xml"/><Relationship Id="rId7" Type="http://schemas.openxmlformats.org/officeDocument/2006/relationships/image" Target="../media/image17.png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tags" Target="../tags/tag100.xml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105.xml"/><Relationship Id="rId7" Type="http://schemas.openxmlformats.org/officeDocument/2006/relationships/notesSlide" Target="../notesSlides/notesSlide13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8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10" Type="http://schemas.openxmlformats.org/officeDocument/2006/relationships/notesSlide" Target="../notesSlides/notesSlide2.xml"/><Relationship Id="rId4" Type="http://schemas.openxmlformats.org/officeDocument/2006/relationships/tags" Target="../tags/tag8.xml"/><Relationship Id="rId9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2279575" y="1988840"/>
            <a:ext cx="7632848" cy="1777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4000" kern="0" dirty="0">
                <a:latin typeface="+mj-lt"/>
                <a:ea typeface="微软雅黑" panose="020B0503020204020204" pitchFamily="34" charset="-122"/>
              </a:rPr>
              <a:t>无人机目标跟踪算法研究与改进</a:t>
            </a:r>
            <a:endParaRPr lang="en-US" altLang="zh-CN" sz="4000" kern="0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32582" y="4331488"/>
            <a:ext cx="3526835" cy="1884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小组：雷翔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孙亦菲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丁钰川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指导老师：梁爽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助教：闫书玮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汇报日期：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2024.6.18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object 17"/>
          <p:cNvSpPr txBox="1">
            <a:spLocks noChangeArrowheads="1"/>
          </p:cNvSpPr>
          <p:nvPr/>
        </p:nvSpPr>
        <p:spPr bwMode="auto">
          <a:xfrm>
            <a:off x="11856640" y="6597650"/>
            <a:ext cx="349250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8100">
              <a:spcBef>
                <a:spcPct val="20000"/>
              </a:spcBef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Font typeface="Wingdings 2" panose="05020102010507070707" pitchFamily="18" charset="2"/>
              <a:buChar char="·"/>
              <a:defRPr sz="24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Font typeface="Wingdings 2" panose="05020102010507070707" pitchFamily="18" charset="2"/>
              <a:buChar char="¡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>
              <a:lnSpc>
                <a:spcPts val="1240"/>
              </a:lnSpc>
              <a:spcBef>
                <a:spcPct val="0"/>
              </a:spcBef>
              <a:buNone/>
            </a:pPr>
            <a:fld id="{1AC2AE63-1028-4893-8049-80938500FA48}" type="slidenum">
              <a:rPr lang="en-US" altLang="zh-CN" sz="1400" b="0"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10</a:t>
            </a:fld>
            <a:endParaRPr lang="en-US" altLang="zh-CN" sz="1400" b="0"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4335" y="1052830"/>
            <a:ext cx="112947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交叉注意力机制（Cross-Attention Mechanism）是一种用于信息融合和特征增强的技术，广泛应用于各种任务中，如自然语言处理和计算机视觉。在本项目中，交叉注意力机制用于增强不同层次特征表示之间的交互。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97205" y="1755775"/>
            <a:ext cx="2829560" cy="1337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altLang="zh-CN" sz="1600"/>
              <a:t>1.</a:t>
            </a:r>
            <a:r>
              <a:rPr lang="zh-CN" altLang="en-US" sz="1600"/>
              <a:t>特征表示的分解与组合</a:t>
            </a:r>
          </a:p>
          <a:p>
            <a:pPr algn="l"/>
            <a:r>
              <a:rPr lang="zh-CN" altLang="en-US" sz="1600"/>
              <a:t>首先，将聚合的粗略目标表示（token X）分解为不同层次的QKV配对，即</a:t>
            </a:r>
            <a:r>
              <a:rPr lang="zh-CN" altLang="en-US"/>
              <a:t> </a:t>
            </a:r>
          </a:p>
          <a:p>
            <a:pPr algn="l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8"/>
          <a:stretch>
            <a:fillRect/>
          </a:stretch>
        </p:blipFill>
        <p:spPr>
          <a:xfrm>
            <a:off x="1334135" y="2775585"/>
            <a:ext cx="1282700" cy="317500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3647440" y="1772285"/>
            <a:ext cx="2411095" cy="13366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zh-CN" sz="1600">
                <a:sym typeface="+mn-ea"/>
              </a:rPr>
              <a:t>2.</a:t>
            </a:r>
            <a:r>
              <a:rPr lang="zh-CN" altLang="en-US" sz="1600">
                <a:sym typeface="+mn-ea"/>
              </a:rPr>
              <a:t>构建层次连接</a:t>
            </a:r>
            <a:endParaRPr lang="zh-CN" altLang="en-US" sz="1600"/>
          </a:p>
          <a:p>
            <a:pPr algn="l"/>
            <a:r>
              <a:rPr lang="zh-CN" altLang="en-US" sz="1600">
                <a:sym typeface="+mn-ea"/>
              </a:rPr>
              <a:t>通过将不同层次的特征表示进行组合来建立层次连接。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6384290" y="1772285"/>
            <a:ext cx="2484755" cy="1356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zh-CN"/>
              <a:t>3.</a:t>
            </a:r>
            <a:r>
              <a:rPr lang="zh-CN" altLang="en-US"/>
              <a:t>交叉注意力机制：利用交叉注意力机制来整合信息。</a:t>
            </a:r>
            <a:endParaRPr lang="en-US" altLang="zh-CN"/>
          </a:p>
        </p:txBody>
      </p:sp>
      <p:sp>
        <p:nvSpPr>
          <p:cNvPr id="17" name="文本框 16"/>
          <p:cNvSpPr txBox="1"/>
          <p:nvPr>
            <p:custDataLst>
              <p:tags r:id="rId4"/>
            </p:custDataLst>
          </p:nvPr>
        </p:nvSpPr>
        <p:spPr>
          <a:xfrm>
            <a:off x="9264015" y="1772285"/>
            <a:ext cx="2664460" cy="13366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/>
              <a:t>4.</a:t>
            </a:r>
            <a:r>
              <a:t>信息融合与输出：将这些信息进行归一化和融合，最终输出用于进一步处理和决策。</a:t>
            </a:r>
          </a:p>
          <a:p>
            <a:endParaRPr/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9"/>
          <a:stretch>
            <a:fillRect/>
          </a:stretch>
        </p:blipFill>
        <p:spPr>
          <a:xfrm>
            <a:off x="7536180" y="5502275"/>
            <a:ext cx="3771900" cy="58166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3779" y="376237"/>
            <a:ext cx="11520253" cy="720725"/>
          </a:xfrm>
        </p:spPr>
        <p:txBody>
          <a:bodyPr/>
          <a:lstStyle/>
          <a:p>
            <a:r>
              <a:rPr lang="en-US" altLang="zh-CN" sz="2800" dirty="0"/>
              <a:t>Fine representation learning: Cross attention</a:t>
            </a:r>
          </a:p>
        </p:txBody>
      </p:sp>
      <p:pic>
        <p:nvPicPr>
          <p:cNvPr id="53" name="图片 5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0"/>
          <a:stretch>
            <a:fillRect/>
          </a:stretch>
        </p:blipFill>
        <p:spPr>
          <a:xfrm>
            <a:off x="7536180" y="3416935"/>
            <a:ext cx="3771900" cy="1633220"/>
          </a:xfrm>
          <a:prstGeom prst="rect">
            <a:avLst/>
          </a:prstGeom>
          <a:ln>
            <a:solidFill>
              <a:schemeClr val="tx1"/>
            </a:solidFill>
            <a:prstDash val="dash"/>
            <a:miter lim="800000"/>
            <a:headEnd/>
            <a:tailEnd/>
          </a:ln>
        </p:spPr>
      </p:pic>
      <p:grpSp>
        <p:nvGrpSpPr>
          <p:cNvPr id="122" name="组合 121"/>
          <p:cNvGrpSpPr/>
          <p:nvPr/>
        </p:nvGrpSpPr>
        <p:grpSpPr>
          <a:xfrm>
            <a:off x="0" y="3844925"/>
            <a:ext cx="6263005" cy="2214880"/>
            <a:chOff x="76" y="6647"/>
            <a:chExt cx="9863" cy="3488"/>
          </a:xfrm>
        </p:grpSpPr>
        <p:sp>
          <p:nvSpPr>
            <p:cNvPr id="28" name="矩形 27"/>
            <p:cNvSpPr/>
            <p:nvPr>
              <p:custDataLst>
                <p:tags r:id="rId10"/>
              </p:custDataLst>
            </p:nvPr>
          </p:nvSpPr>
          <p:spPr>
            <a:xfrm>
              <a:off x="867" y="6647"/>
              <a:ext cx="2399" cy="3467"/>
            </a:xfrm>
            <a:prstGeom prst="rect">
              <a:avLst/>
            </a:prstGeom>
            <a:solidFill>
              <a:srgbClr val="FFFDF4"/>
            </a:solidFill>
            <a:ln w="28575" cap="flat" cmpd="sng" algn="ctr">
              <a:solidFill>
                <a:schemeClr val="accent1">
                  <a:shade val="50000"/>
                </a:schemeClr>
              </a:solidFill>
              <a:prstDash val="sysDash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29" name="矩形 28"/>
            <p:cNvSpPr/>
            <p:nvPr>
              <p:custDataLst>
                <p:tags r:id="rId11"/>
              </p:custDataLst>
            </p:nvPr>
          </p:nvSpPr>
          <p:spPr>
            <a:xfrm>
              <a:off x="1434" y="6962"/>
              <a:ext cx="283" cy="279"/>
            </a:xfrm>
            <a:prstGeom prst="rect">
              <a:avLst/>
            </a:prstGeom>
            <a:blipFill rotWithShape="1">
              <a:blip r:embed="rId91"/>
              <a:tile tx="-12700" ty="-38100" sx="100000" sy="100000" flip="none" algn="tl"/>
            </a:blip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30" name="矩形 29"/>
            <p:cNvSpPr/>
            <p:nvPr>
              <p:custDataLst>
                <p:tags r:id="rId12"/>
              </p:custDataLst>
            </p:nvPr>
          </p:nvSpPr>
          <p:spPr>
            <a:xfrm>
              <a:off x="1434" y="7364"/>
              <a:ext cx="283" cy="279"/>
            </a:xfrm>
            <a:prstGeom prst="rect">
              <a:avLst/>
            </a:prstGeom>
            <a:blipFill rotWithShape="1">
              <a:blip r:embed="rId92"/>
              <a:tile tx="-12700" ty="-38100" sx="100000" sy="100000" flip="none" algn="tl"/>
            </a:blip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31" name="矩形 30"/>
            <p:cNvSpPr/>
            <p:nvPr>
              <p:custDataLst>
                <p:tags r:id="rId13"/>
              </p:custDataLst>
            </p:nvPr>
          </p:nvSpPr>
          <p:spPr>
            <a:xfrm>
              <a:off x="1434" y="7766"/>
              <a:ext cx="283" cy="279"/>
            </a:xfrm>
            <a:prstGeom prst="rect">
              <a:avLst/>
            </a:prstGeom>
            <a:blipFill rotWithShape="1">
              <a:blip r:embed="rId93"/>
              <a:tile tx="-12700" ty="-38100" sx="100000" sy="100000" flip="none" algn="tl"/>
            </a:blip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32" name="矩形 31"/>
            <p:cNvSpPr/>
            <p:nvPr>
              <p:custDataLst>
                <p:tags r:id="rId14"/>
              </p:custDataLst>
            </p:nvPr>
          </p:nvSpPr>
          <p:spPr>
            <a:xfrm>
              <a:off x="1350" y="6760"/>
              <a:ext cx="508" cy="1419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15"/>
              </p:custDataLst>
            </p:nvPr>
          </p:nvSpPr>
          <p:spPr>
            <a:xfrm>
              <a:off x="835" y="6748"/>
              <a:ext cx="668" cy="44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1200"/>
                <a:t>Q</a:t>
              </a:r>
              <a:r>
                <a:rPr lang="en-US" altLang="zh-CN" sz="1200" baseline="-25000"/>
                <a:t>3</a:t>
              </a:r>
            </a:p>
          </p:txBody>
        </p:sp>
        <p:sp>
          <p:nvSpPr>
            <p:cNvPr id="35" name="文本框 34"/>
            <p:cNvSpPr txBox="1"/>
            <p:nvPr>
              <p:custDataLst>
                <p:tags r:id="rId16"/>
              </p:custDataLst>
            </p:nvPr>
          </p:nvSpPr>
          <p:spPr>
            <a:xfrm>
              <a:off x="867" y="7184"/>
              <a:ext cx="1034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/>
                <a:t>K</a:t>
              </a:r>
              <a:r>
                <a:rPr lang="en-US" altLang="zh-CN" sz="1200" baseline="-25000"/>
                <a:t>3</a:t>
              </a:r>
            </a:p>
          </p:txBody>
        </p:sp>
        <p:sp>
          <p:nvSpPr>
            <p:cNvPr id="36" name="文本框 35"/>
            <p:cNvSpPr txBox="1"/>
            <p:nvPr>
              <p:custDataLst>
                <p:tags r:id="rId17"/>
              </p:custDataLst>
            </p:nvPr>
          </p:nvSpPr>
          <p:spPr>
            <a:xfrm>
              <a:off x="867" y="7613"/>
              <a:ext cx="1034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/>
                <a:t>V</a:t>
              </a:r>
              <a:r>
                <a:rPr lang="en-US" altLang="zh-CN" sz="1200" baseline="-25000"/>
                <a:t>3</a:t>
              </a:r>
            </a:p>
          </p:txBody>
        </p:sp>
        <p:sp>
          <p:nvSpPr>
            <p:cNvPr id="40" name="矩形 39"/>
            <p:cNvSpPr/>
            <p:nvPr>
              <p:custDataLst>
                <p:tags r:id="rId18"/>
              </p:custDataLst>
            </p:nvPr>
          </p:nvSpPr>
          <p:spPr>
            <a:xfrm>
              <a:off x="1402" y="8728"/>
              <a:ext cx="283" cy="283"/>
            </a:xfrm>
            <a:prstGeom prst="rect">
              <a:avLst/>
            </a:prstGeom>
            <a:blipFill rotWithShape="1">
              <a:blip r:embed="rId91"/>
              <a:tile tx="-12700" ty="-38100" sx="100000" sy="100000" flip="none" algn="tl"/>
            </a:blip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41" name="矩形 40"/>
            <p:cNvSpPr/>
            <p:nvPr>
              <p:custDataLst>
                <p:tags r:id="rId19"/>
              </p:custDataLst>
            </p:nvPr>
          </p:nvSpPr>
          <p:spPr>
            <a:xfrm>
              <a:off x="1402" y="9136"/>
              <a:ext cx="283" cy="283"/>
            </a:xfrm>
            <a:prstGeom prst="rect">
              <a:avLst/>
            </a:prstGeom>
            <a:blipFill rotWithShape="1">
              <a:blip r:embed="rId92"/>
              <a:tile tx="-12700" ty="-38100" sx="100000" sy="100000" flip="none" algn="tl"/>
            </a:blip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42" name="矩形 41"/>
            <p:cNvSpPr/>
            <p:nvPr>
              <p:custDataLst>
                <p:tags r:id="rId20"/>
              </p:custDataLst>
            </p:nvPr>
          </p:nvSpPr>
          <p:spPr>
            <a:xfrm>
              <a:off x="1402" y="9543"/>
              <a:ext cx="283" cy="283"/>
            </a:xfrm>
            <a:prstGeom prst="rect">
              <a:avLst/>
            </a:prstGeom>
            <a:blipFill rotWithShape="1">
              <a:blip r:embed="rId93"/>
              <a:tile tx="-12700" ty="-38100" sx="100000" sy="100000" flip="none" algn="tl"/>
            </a:blip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43" name="矩形 42"/>
            <p:cNvSpPr/>
            <p:nvPr>
              <p:custDataLst>
                <p:tags r:id="rId21"/>
              </p:custDataLst>
            </p:nvPr>
          </p:nvSpPr>
          <p:spPr>
            <a:xfrm>
              <a:off x="1318" y="8523"/>
              <a:ext cx="508" cy="144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22"/>
              </p:custDataLst>
            </p:nvPr>
          </p:nvSpPr>
          <p:spPr>
            <a:xfrm>
              <a:off x="803" y="8511"/>
              <a:ext cx="668" cy="45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1200"/>
                <a:t>Q</a:t>
              </a:r>
              <a:r>
                <a:rPr lang="en-US" altLang="zh-CN" sz="1200" baseline="-25000"/>
                <a:t>4</a:t>
              </a:r>
            </a:p>
          </p:txBody>
        </p:sp>
        <p:sp>
          <p:nvSpPr>
            <p:cNvPr id="46" name="文本框 45"/>
            <p:cNvSpPr txBox="1"/>
            <p:nvPr>
              <p:custDataLst>
                <p:tags r:id="rId23"/>
              </p:custDataLst>
            </p:nvPr>
          </p:nvSpPr>
          <p:spPr>
            <a:xfrm>
              <a:off x="835" y="8953"/>
              <a:ext cx="1034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/>
                <a:t>K</a:t>
              </a:r>
              <a:r>
                <a:rPr lang="en-US" altLang="zh-CN" sz="1200" baseline="-25000"/>
                <a:t>4</a:t>
              </a:r>
            </a:p>
          </p:txBody>
        </p:sp>
        <p:sp>
          <p:nvSpPr>
            <p:cNvPr id="47" name="文本框 46"/>
            <p:cNvSpPr txBox="1"/>
            <p:nvPr>
              <p:custDataLst>
                <p:tags r:id="rId24"/>
              </p:custDataLst>
            </p:nvPr>
          </p:nvSpPr>
          <p:spPr>
            <a:xfrm>
              <a:off x="835" y="9388"/>
              <a:ext cx="1034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/>
                <a:t>V</a:t>
              </a:r>
              <a:r>
                <a:rPr lang="en-US" altLang="zh-CN" sz="1200" baseline="-25000"/>
                <a:t>4</a:t>
              </a: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76" y="7222"/>
              <a:ext cx="852" cy="5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/>
                <a:t>M</a:t>
              </a:r>
              <a:r>
                <a:rPr lang="en-US" altLang="zh-CN" baseline="-25000"/>
                <a:t>3</a:t>
              </a: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283" y="7668"/>
              <a:ext cx="35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&amp;</a:t>
              </a:r>
            </a:p>
          </p:txBody>
        </p:sp>
        <p:sp>
          <p:nvSpPr>
            <p:cNvPr id="50" name="文本框 49"/>
            <p:cNvSpPr txBox="1"/>
            <p:nvPr>
              <p:custDataLst>
                <p:tags r:id="rId25"/>
              </p:custDataLst>
            </p:nvPr>
          </p:nvSpPr>
          <p:spPr>
            <a:xfrm>
              <a:off x="76" y="8180"/>
              <a:ext cx="852" cy="5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/>
                <a:t>M</a:t>
              </a:r>
              <a:r>
                <a:rPr lang="en-US" altLang="zh-CN" baseline="-25000"/>
                <a:t>4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2720" y="8712"/>
              <a:ext cx="283" cy="2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90204" pitchFamily="34" charset="0"/>
                  <a:ea typeface="宋体" pitchFamily="2" charset="-122"/>
                </a:rPr>
                <a:t>Q</a:t>
              </a:r>
            </a:p>
          </p:txBody>
        </p:sp>
        <p:sp>
          <p:nvSpPr>
            <p:cNvPr id="55" name="矩形 54"/>
            <p:cNvSpPr/>
            <p:nvPr>
              <p:custDataLst>
                <p:tags r:id="rId26"/>
              </p:custDataLst>
            </p:nvPr>
          </p:nvSpPr>
          <p:spPr>
            <a:xfrm>
              <a:off x="2713" y="9543"/>
              <a:ext cx="283" cy="2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90204" pitchFamily="34" charset="0"/>
                  <a:ea typeface="宋体" pitchFamily="2" charset="-122"/>
                </a:rPr>
                <a:t>V</a:t>
              </a:r>
            </a:p>
          </p:txBody>
        </p:sp>
        <p:sp>
          <p:nvSpPr>
            <p:cNvPr id="56" name="矩形 55"/>
            <p:cNvSpPr/>
            <p:nvPr>
              <p:custDataLst>
                <p:tags r:id="rId27"/>
              </p:custDataLst>
            </p:nvPr>
          </p:nvSpPr>
          <p:spPr>
            <a:xfrm>
              <a:off x="2720" y="9142"/>
              <a:ext cx="283" cy="2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90204" pitchFamily="34" charset="0"/>
                  <a:ea typeface="宋体" pitchFamily="2" charset="-122"/>
                </a:rPr>
                <a:t>K</a:t>
              </a:r>
            </a:p>
          </p:txBody>
        </p:sp>
        <p:cxnSp>
          <p:nvCxnSpPr>
            <p:cNvPr id="58" name="直接箭头连接符 57"/>
            <p:cNvCxnSpPr>
              <a:endCxn id="56" idx="1"/>
            </p:cNvCxnSpPr>
            <p:nvPr/>
          </p:nvCxnSpPr>
          <p:spPr>
            <a:xfrm>
              <a:off x="1901" y="9283"/>
              <a:ext cx="819" cy="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cxnSp>
          <p:nvCxnSpPr>
            <p:cNvPr id="59" name="直接箭头连接符 58"/>
            <p:cNvCxnSpPr/>
            <p:nvPr>
              <p:custDataLst>
                <p:tags r:id="rId28"/>
              </p:custDataLst>
            </p:nvPr>
          </p:nvCxnSpPr>
          <p:spPr>
            <a:xfrm>
              <a:off x="1901" y="9709"/>
              <a:ext cx="819" cy="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cxnSp>
          <p:nvCxnSpPr>
            <p:cNvPr id="60" name="直接箭头连接符 59"/>
            <p:cNvCxnSpPr/>
            <p:nvPr>
              <p:custDataLst>
                <p:tags r:id="rId29"/>
              </p:custDataLst>
            </p:nvPr>
          </p:nvCxnSpPr>
          <p:spPr>
            <a:xfrm>
              <a:off x="1901" y="8915"/>
              <a:ext cx="819" cy="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sp>
          <p:nvSpPr>
            <p:cNvPr id="61" name="椭圆 60"/>
            <p:cNvSpPr/>
            <p:nvPr/>
          </p:nvSpPr>
          <p:spPr>
            <a:xfrm>
              <a:off x="2342" y="9142"/>
              <a:ext cx="227" cy="3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90204" pitchFamily="34" charset="0"/>
                  <a:ea typeface="宋体" pitchFamily="2" charset="-122"/>
                </a:rPr>
                <a:t>c</a:t>
              </a:r>
            </a:p>
          </p:txBody>
        </p:sp>
        <p:sp>
          <p:nvSpPr>
            <p:cNvPr id="63" name="椭圆 62"/>
            <p:cNvSpPr/>
            <p:nvPr/>
          </p:nvSpPr>
          <p:spPr>
            <a:xfrm>
              <a:off x="2002" y="9595"/>
              <a:ext cx="227" cy="341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90204" pitchFamily="34" charset="0"/>
                  <a:ea typeface="宋体" pitchFamily="2" charset="-122"/>
                </a:rPr>
                <a:t>c</a:t>
              </a:r>
            </a:p>
          </p:txBody>
        </p:sp>
        <p:cxnSp>
          <p:nvCxnSpPr>
            <p:cNvPr id="64" name="肘形连接符 63"/>
            <p:cNvCxnSpPr>
              <a:stCxn id="35" idx="3"/>
              <a:endCxn id="61" idx="0"/>
            </p:cNvCxnSpPr>
            <p:nvPr/>
          </p:nvCxnSpPr>
          <p:spPr>
            <a:xfrm>
              <a:off x="1901" y="7401"/>
              <a:ext cx="555" cy="1741"/>
            </a:xfrm>
            <a:prstGeom prst="bent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cxnSp>
          <p:nvCxnSpPr>
            <p:cNvPr id="65" name="肘形连接符 64"/>
            <p:cNvCxnSpPr>
              <a:stCxn id="36" idx="3"/>
              <a:endCxn id="63" idx="0"/>
            </p:cNvCxnSpPr>
            <p:nvPr/>
          </p:nvCxnSpPr>
          <p:spPr>
            <a:xfrm>
              <a:off x="1901" y="7830"/>
              <a:ext cx="215" cy="1765"/>
            </a:xfrm>
            <a:prstGeom prst="bent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sp>
          <p:nvSpPr>
            <p:cNvPr id="66" name="矩形 65"/>
            <p:cNvSpPr/>
            <p:nvPr>
              <p:custDataLst>
                <p:tags r:id="rId30"/>
              </p:custDataLst>
            </p:nvPr>
          </p:nvSpPr>
          <p:spPr>
            <a:xfrm>
              <a:off x="4270" y="6669"/>
              <a:ext cx="2399" cy="3467"/>
            </a:xfrm>
            <a:prstGeom prst="rect">
              <a:avLst/>
            </a:prstGeom>
            <a:solidFill>
              <a:srgbClr val="FFFDF4"/>
            </a:solidFill>
            <a:ln w="28575" cap="flat" cmpd="sng" algn="ctr">
              <a:solidFill>
                <a:schemeClr val="accent1">
                  <a:shade val="50000"/>
                </a:schemeClr>
              </a:solidFill>
              <a:prstDash val="sysDash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67" name="矩形 66"/>
            <p:cNvSpPr/>
            <p:nvPr>
              <p:custDataLst>
                <p:tags r:id="rId31"/>
              </p:custDataLst>
            </p:nvPr>
          </p:nvSpPr>
          <p:spPr>
            <a:xfrm>
              <a:off x="4837" y="6984"/>
              <a:ext cx="283" cy="279"/>
            </a:xfrm>
            <a:prstGeom prst="rect">
              <a:avLst/>
            </a:prstGeom>
            <a:blipFill rotWithShape="1">
              <a:blip r:embed="rId91"/>
              <a:tile tx="-12700" ty="-38100" sx="100000" sy="100000" flip="none" algn="tl"/>
            </a:blip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68" name="矩形 67"/>
            <p:cNvSpPr/>
            <p:nvPr>
              <p:custDataLst>
                <p:tags r:id="rId32"/>
              </p:custDataLst>
            </p:nvPr>
          </p:nvSpPr>
          <p:spPr>
            <a:xfrm>
              <a:off x="4837" y="7386"/>
              <a:ext cx="283" cy="279"/>
            </a:xfrm>
            <a:prstGeom prst="rect">
              <a:avLst/>
            </a:prstGeom>
            <a:blipFill rotWithShape="1">
              <a:blip r:embed="rId92"/>
              <a:tile tx="-12700" ty="-38100" sx="100000" sy="100000" flip="none" algn="tl"/>
            </a:blip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69" name="矩形 68"/>
            <p:cNvSpPr/>
            <p:nvPr>
              <p:custDataLst>
                <p:tags r:id="rId33"/>
              </p:custDataLst>
            </p:nvPr>
          </p:nvSpPr>
          <p:spPr>
            <a:xfrm>
              <a:off x="4837" y="7788"/>
              <a:ext cx="283" cy="279"/>
            </a:xfrm>
            <a:prstGeom prst="rect">
              <a:avLst/>
            </a:prstGeom>
            <a:blipFill rotWithShape="1">
              <a:blip r:embed="rId93"/>
              <a:tile tx="-12700" ty="-38100" sx="100000" sy="100000" flip="none" algn="tl"/>
            </a:blip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70" name="矩形 69"/>
            <p:cNvSpPr/>
            <p:nvPr>
              <p:custDataLst>
                <p:tags r:id="rId34"/>
              </p:custDataLst>
            </p:nvPr>
          </p:nvSpPr>
          <p:spPr>
            <a:xfrm>
              <a:off x="4753" y="6782"/>
              <a:ext cx="508" cy="1419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35"/>
              </p:custDataLst>
            </p:nvPr>
          </p:nvSpPr>
          <p:spPr>
            <a:xfrm>
              <a:off x="4238" y="6770"/>
              <a:ext cx="668" cy="44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1200"/>
                <a:t>Q</a:t>
              </a:r>
              <a:r>
                <a:rPr lang="en-US" altLang="zh-CN" sz="1200" baseline="-25000"/>
                <a:t>3</a:t>
              </a:r>
            </a:p>
          </p:txBody>
        </p:sp>
        <p:sp>
          <p:nvSpPr>
            <p:cNvPr id="72" name="文本框 71"/>
            <p:cNvSpPr txBox="1"/>
            <p:nvPr>
              <p:custDataLst>
                <p:tags r:id="rId36"/>
              </p:custDataLst>
            </p:nvPr>
          </p:nvSpPr>
          <p:spPr>
            <a:xfrm>
              <a:off x="4270" y="7206"/>
              <a:ext cx="1034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/>
                <a:t>K</a:t>
              </a:r>
              <a:r>
                <a:rPr lang="en-US" altLang="zh-CN" sz="1200" baseline="-25000"/>
                <a:t>3</a:t>
              </a:r>
            </a:p>
          </p:txBody>
        </p:sp>
        <p:sp>
          <p:nvSpPr>
            <p:cNvPr id="73" name="文本框 72"/>
            <p:cNvSpPr txBox="1"/>
            <p:nvPr>
              <p:custDataLst>
                <p:tags r:id="rId37"/>
              </p:custDataLst>
            </p:nvPr>
          </p:nvSpPr>
          <p:spPr>
            <a:xfrm>
              <a:off x="4270" y="7635"/>
              <a:ext cx="1034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/>
                <a:t>V</a:t>
              </a:r>
              <a:r>
                <a:rPr lang="en-US" altLang="zh-CN" sz="1200" baseline="-25000"/>
                <a:t>3</a:t>
              </a:r>
            </a:p>
          </p:txBody>
        </p:sp>
        <p:sp>
          <p:nvSpPr>
            <p:cNvPr id="74" name="矩形 73"/>
            <p:cNvSpPr/>
            <p:nvPr>
              <p:custDataLst>
                <p:tags r:id="rId38"/>
              </p:custDataLst>
            </p:nvPr>
          </p:nvSpPr>
          <p:spPr>
            <a:xfrm>
              <a:off x="4805" y="8750"/>
              <a:ext cx="283" cy="283"/>
            </a:xfrm>
            <a:prstGeom prst="rect">
              <a:avLst/>
            </a:prstGeom>
            <a:blipFill rotWithShape="1">
              <a:blip r:embed="rId91"/>
              <a:tile tx="-12700" ty="-38100" sx="100000" sy="100000" flip="none" algn="tl"/>
            </a:blip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75" name="矩形 74"/>
            <p:cNvSpPr/>
            <p:nvPr>
              <p:custDataLst>
                <p:tags r:id="rId39"/>
              </p:custDataLst>
            </p:nvPr>
          </p:nvSpPr>
          <p:spPr>
            <a:xfrm>
              <a:off x="4805" y="9158"/>
              <a:ext cx="283" cy="283"/>
            </a:xfrm>
            <a:prstGeom prst="rect">
              <a:avLst/>
            </a:prstGeom>
            <a:blipFill rotWithShape="1">
              <a:blip r:embed="rId92"/>
              <a:tile tx="-12700" ty="-38100" sx="100000" sy="100000" flip="none" algn="tl"/>
            </a:blip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76" name="矩形 75"/>
            <p:cNvSpPr/>
            <p:nvPr>
              <p:custDataLst>
                <p:tags r:id="rId40"/>
              </p:custDataLst>
            </p:nvPr>
          </p:nvSpPr>
          <p:spPr>
            <a:xfrm>
              <a:off x="4805" y="9565"/>
              <a:ext cx="283" cy="283"/>
            </a:xfrm>
            <a:prstGeom prst="rect">
              <a:avLst/>
            </a:prstGeom>
            <a:blipFill rotWithShape="1">
              <a:blip r:embed="rId93"/>
              <a:tile tx="-12700" ty="-38100" sx="100000" sy="100000" flip="none" algn="tl"/>
            </a:blip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77" name="矩形 76"/>
            <p:cNvSpPr/>
            <p:nvPr>
              <p:custDataLst>
                <p:tags r:id="rId41"/>
              </p:custDataLst>
            </p:nvPr>
          </p:nvSpPr>
          <p:spPr>
            <a:xfrm>
              <a:off x="4721" y="8545"/>
              <a:ext cx="508" cy="144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78" name="文本框 77"/>
            <p:cNvSpPr txBox="1"/>
            <p:nvPr>
              <p:custDataLst>
                <p:tags r:id="rId42"/>
              </p:custDataLst>
            </p:nvPr>
          </p:nvSpPr>
          <p:spPr>
            <a:xfrm>
              <a:off x="4206" y="8533"/>
              <a:ext cx="668" cy="45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1200"/>
                <a:t>Q</a:t>
              </a:r>
              <a:r>
                <a:rPr lang="en-US" altLang="zh-CN" sz="1200" baseline="-25000"/>
                <a:t>5</a:t>
              </a:r>
            </a:p>
          </p:txBody>
        </p:sp>
        <p:sp>
          <p:nvSpPr>
            <p:cNvPr id="79" name="文本框 78"/>
            <p:cNvSpPr txBox="1"/>
            <p:nvPr>
              <p:custDataLst>
                <p:tags r:id="rId43"/>
              </p:custDataLst>
            </p:nvPr>
          </p:nvSpPr>
          <p:spPr>
            <a:xfrm>
              <a:off x="4238" y="8975"/>
              <a:ext cx="1034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/>
                <a:t>K</a:t>
              </a:r>
              <a:r>
                <a:rPr lang="en-US" altLang="zh-CN" sz="1200" baseline="-25000"/>
                <a:t>5</a:t>
              </a:r>
            </a:p>
          </p:txBody>
        </p:sp>
        <p:sp>
          <p:nvSpPr>
            <p:cNvPr id="80" name="文本框 79"/>
            <p:cNvSpPr txBox="1"/>
            <p:nvPr>
              <p:custDataLst>
                <p:tags r:id="rId44"/>
              </p:custDataLst>
            </p:nvPr>
          </p:nvSpPr>
          <p:spPr>
            <a:xfrm>
              <a:off x="4238" y="9410"/>
              <a:ext cx="1034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/>
                <a:t>V</a:t>
              </a:r>
              <a:r>
                <a:rPr lang="en-US" altLang="zh-CN" sz="1200" baseline="-25000"/>
                <a:t>5</a:t>
              </a:r>
            </a:p>
          </p:txBody>
        </p:sp>
        <p:sp>
          <p:nvSpPr>
            <p:cNvPr id="81" name="文本框 80"/>
            <p:cNvSpPr txBox="1"/>
            <p:nvPr>
              <p:custDataLst>
                <p:tags r:id="rId45"/>
              </p:custDataLst>
            </p:nvPr>
          </p:nvSpPr>
          <p:spPr>
            <a:xfrm>
              <a:off x="3479" y="7244"/>
              <a:ext cx="852" cy="5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/>
                <a:t>M</a:t>
              </a:r>
              <a:r>
                <a:rPr lang="en-US" altLang="zh-CN" baseline="-25000"/>
                <a:t>3</a:t>
              </a:r>
            </a:p>
          </p:txBody>
        </p:sp>
        <p:sp>
          <p:nvSpPr>
            <p:cNvPr id="82" name="文本框 81"/>
            <p:cNvSpPr txBox="1"/>
            <p:nvPr>
              <p:custDataLst>
                <p:tags r:id="rId46"/>
              </p:custDataLst>
            </p:nvPr>
          </p:nvSpPr>
          <p:spPr>
            <a:xfrm>
              <a:off x="3686" y="7690"/>
              <a:ext cx="35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&amp;</a:t>
              </a:r>
            </a:p>
          </p:txBody>
        </p:sp>
        <p:sp>
          <p:nvSpPr>
            <p:cNvPr id="83" name="文本框 82"/>
            <p:cNvSpPr txBox="1"/>
            <p:nvPr>
              <p:custDataLst>
                <p:tags r:id="rId47"/>
              </p:custDataLst>
            </p:nvPr>
          </p:nvSpPr>
          <p:spPr>
            <a:xfrm>
              <a:off x="3479" y="8202"/>
              <a:ext cx="852" cy="5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/>
                <a:t>M</a:t>
              </a:r>
              <a:r>
                <a:rPr lang="en-US" altLang="zh-CN" baseline="-25000"/>
                <a:t>5</a:t>
              </a:r>
            </a:p>
          </p:txBody>
        </p:sp>
        <p:sp>
          <p:nvSpPr>
            <p:cNvPr id="84" name="矩形 83"/>
            <p:cNvSpPr/>
            <p:nvPr>
              <p:custDataLst>
                <p:tags r:id="rId48"/>
              </p:custDataLst>
            </p:nvPr>
          </p:nvSpPr>
          <p:spPr>
            <a:xfrm>
              <a:off x="6123" y="8734"/>
              <a:ext cx="283" cy="2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90204" pitchFamily="34" charset="0"/>
                  <a:ea typeface="宋体" pitchFamily="2" charset="-122"/>
                </a:rPr>
                <a:t>Q</a:t>
              </a:r>
            </a:p>
          </p:txBody>
        </p:sp>
        <p:sp>
          <p:nvSpPr>
            <p:cNvPr id="85" name="矩形 84"/>
            <p:cNvSpPr/>
            <p:nvPr>
              <p:custDataLst>
                <p:tags r:id="rId49"/>
              </p:custDataLst>
            </p:nvPr>
          </p:nvSpPr>
          <p:spPr>
            <a:xfrm>
              <a:off x="6116" y="9565"/>
              <a:ext cx="283" cy="2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90204" pitchFamily="34" charset="0"/>
                  <a:ea typeface="宋体" pitchFamily="2" charset="-122"/>
                </a:rPr>
                <a:t>V</a:t>
              </a:r>
            </a:p>
          </p:txBody>
        </p:sp>
        <p:sp>
          <p:nvSpPr>
            <p:cNvPr id="86" name="矩形 85"/>
            <p:cNvSpPr/>
            <p:nvPr>
              <p:custDataLst>
                <p:tags r:id="rId50"/>
              </p:custDataLst>
            </p:nvPr>
          </p:nvSpPr>
          <p:spPr>
            <a:xfrm>
              <a:off x="6123" y="9164"/>
              <a:ext cx="283" cy="2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90204" pitchFamily="34" charset="0"/>
                  <a:ea typeface="宋体" pitchFamily="2" charset="-122"/>
                </a:rPr>
                <a:t>K</a:t>
              </a:r>
            </a:p>
          </p:txBody>
        </p:sp>
        <p:cxnSp>
          <p:nvCxnSpPr>
            <p:cNvPr id="87" name="直接箭头连接符 86"/>
            <p:cNvCxnSpPr>
              <a:endCxn id="86" idx="1"/>
            </p:cNvCxnSpPr>
            <p:nvPr>
              <p:custDataLst>
                <p:tags r:id="rId51"/>
              </p:custDataLst>
            </p:nvPr>
          </p:nvCxnSpPr>
          <p:spPr>
            <a:xfrm>
              <a:off x="5304" y="9305"/>
              <a:ext cx="819" cy="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cxnSp>
          <p:nvCxnSpPr>
            <p:cNvPr id="88" name="直接箭头连接符 87"/>
            <p:cNvCxnSpPr/>
            <p:nvPr>
              <p:custDataLst>
                <p:tags r:id="rId52"/>
              </p:custDataLst>
            </p:nvPr>
          </p:nvCxnSpPr>
          <p:spPr>
            <a:xfrm>
              <a:off x="5304" y="9731"/>
              <a:ext cx="819" cy="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cxnSp>
          <p:nvCxnSpPr>
            <p:cNvPr id="89" name="直接箭头连接符 88"/>
            <p:cNvCxnSpPr/>
            <p:nvPr>
              <p:custDataLst>
                <p:tags r:id="rId53"/>
              </p:custDataLst>
            </p:nvPr>
          </p:nvCxnSpPr>
          <p:spPr>
            <a:xfrm>
              <a:off x="5304" y="8937"/>
              <a:ext cx="819" cy="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sp>
          <p:nvSpPr>
            <p:cNvPr id="90" name="椭圆 89"/>
            <p:cNvSpPr/>
            <p:nvPr>
              <p:custDataLst>
                <p:tags r:id="rId54"/>
              </p:custDataLst>
            </p:nvPr>
          </p:nvSpPr>
          <p:spPr>
            <a:xfrm>
              <a:off x="5745" y="9164"/>
              <a:ext cx="227" cy="3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90204" pitchFamily="34" charset="0"/>
                  <a:ea typeface="宋体" pitchFamily="2" charset="-122"/>
                </a:rPr>
                <a:t>c</a:t>
              </a:r>
            </a:p>
          </p:txBody>
        </p:sp>
        <p:sp>
          <p:nvSpPr>
            <p:cNvPr id="91" name="椭圆 90"/>
            <p:cNvSpPr/>
            <p:nvPr>
              <p:custDataLst>
                <p:tags r:id="rId55"/>
              </p:custDataLst>
            </p:nvPr>
          </p:nvSpPr>
          <p:spPr>
            <a:xfrm>
              <a:off x="5405" y="9617"/>
              <a:ext cx="227" cy="341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90204" pitchFamily="34" charset="0"/>
                  <a:ea typeface="宋体" pitchFamily="2" charset="-122"/>
                </a:rPr>
                <a:t>c</a:t>
              </a:r>
            </a:p>
          </p:txBody>
        </p:sp>
        <p:cxnSp>
          <p:nvCxnSpPr>
            <p:cNvPr id="92" name="肘形连接符 91"/>
            <p:cNvCxnSpPr>
              <a:stCxn id="72" idx="3"/>
              <a:endCxn id="90" idx="0"/>
            </p:cNvCxnSpPr>
            <p:nvPr>
              <p:custDataLst>
                <p:tags r:id="rId56"/>
              </p:custDataLst>
            </p:nvPr>
          </p:nvCxnSpPr>
          <p:spPr>
            <a:xfrm>
              <a:off x="5304" y="7423"/>
              <a:ext cx="555" cy="1741"/>
            </a:xfrm>
            <a:prstGeom prst="bent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cxnSp>
          <p:nvCxnSpPr>
            <p:cNvPr id="93" name="肘形连接符 92"/>
            <p:cNvCxnSpPr>
              <a:stCxn id="73" idx="3"/>
              <a:endCxn id="91" idx="0"/>
            </p:cNvCxnSpPr>
            <p:nvPr>
              <p:custDataLst>
                <p:tags r:id="rId57"/>
              </p:custDataLst>
            </p:nvPr>
          </p:nvCxnSpPr>
          <p:spPr>
            <a:xfrm>
              <a:off x="5304" y="7852"/>
              <a:ext cx="215" cy="1765"/>
            </a:xfrm>
            <a:prstGeom prst="bent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sp>
          <p:nvSpPr>
            <p:cNvPr id="94" name="矩形 93"/>
            <p:cNvSpPr/>
            <p:nvPr>
              <p:custDataLst>
                <p:tags r:id="rId58"/>
              </p:custDataLst>
            </p:nvPr>
          </p:nvSpPr>
          <p:spPr>
            <a:xfrm>
              <a:off x="7541" y="6647"/>
              <a:ext cx="2399" cy="3467"/>
            </a:xfrm>
            <a:prstGeom prst="rect">
              <a:avLst/>
            </a:prstGeom>
            <a:solidFill>
              <a:srgbClr val="FFFDF4"/>
            </a:solidFill>
            <a:ln w="28575" cap="flat" cmpd="sng" algn="ctr">
              <a:solidFill>
                <a:schemeClr val="accent1">
                  <a:shade val="50000"/>
                </a:schemeClr>
              </a:solidFill>
              <a:prstDash val="sysDash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95" name="矩形 94"/>
            <p:cNvSpPr/>
            <p:nvPr>
              <p:custDataLst>
                <p:tags r:id="rId59"/>
              </p:custDataLst>
            </p:nvPr>
          </p:nvSpPr>
          <p:spPr>
            <a:xfrm>
              <a:off x="8108" y="6962"/>
              <a:ext cx="283" cy="279"/>
            </a:xfrm>
            <a:prstGeom prst="rect">
              <a:avLst/>
            </a:prstGeom>
            <a:blipFill rotWithShape="1">
              <a:blip r:embed="rId91"/>
              <a:tile tx="-12700" ty="-38100" sx="100000" sy="100000" flip="none" algn="tl"/>
            </a:blip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96" name="矩形 95"/>
            <p:cNvSpPr/>
            <p:nvPr>
              <p:custDataLst>
                <p:tags r:id="rId60"/>
              </p:custDataLst>
            </p:nvPr>
          </p:nvSpPr>
          <p:spPr>
            <a:xfrm>
              <a:off x="8108" y="7364"/>
              <a:ext cx="283" cy="279"/>
            </a:xfrm>
            <a:prstGeom prst="rect">
              <a:avLst/>
            </a:prstGeom>
            <a:blipFill rotWithShape="1">
              <a:blip r:embed="rId92"/>
              <a:tile tx="-12700" ty="-38100" sx="100000" sy="100000" flip="none" algn="tl"/>
            </a:blip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97" name="矩形 96"/>
            <p:cNvSpPr/>
            <p:nvPr>
              <p:custDataLst>
                <p:tags r:id="rId61"/>
              </p:custDataLst>
            </p:nvPr>
          </p:nvSpPr>
          <p:spPr>
            <a:xfrm>
              <a:off x="8108" y="7766"/>
              <a:ext cx="283" cy="279"/>
            </a:xfrm>
            <a:prstGeom prst="rect">
              <a:avLst/>
            </a:prstGeom>
            <a:blipFill rotWithShape="1">
              <a:blip r:embed="rId93"/>
              <a:tile tx="-12700" ty="-38100" sx="100000" sy="100000" flip="none" algn="tl"/>
            </a:blip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98" name="矩形 97"/>
            <p:cNvSpPr/>
            <p:nvPr>
              <p:custDataLst>
                <p:tags r:id="rId62"/>
              </p:custDataLst>
            </p:nvPr>
          </p:nvSpPr>
          <p:spPr>
            <a:xfrm>
              <a:off x="8024" y="6760"/>
              <a:ext cx="508" cy="1419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63"/>
              </p:custDataLst>
            </p:nvPr>
          </p:nvSpPr>
          <p:spPr>
            <a:xfrm>
              <a:off x="7509" y="6748"/>
              <a:ext cx="668" cy="44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1200"/>
                <a:t>Q</a:t>
              </a:r>
              <a:r>
                <a:rPr lang="en-US" altLang="zh-CN" sz="1200" baseline="-25000"/>
                <a:t>4</a:t>
              </a:r>
            </a:p>
          </p:txBody>
        </p:sp>
        <p:sp>
          <p:nvSpPr>
            <p:cNvPr id="100" name="文本框 99"/>
            <p:cNvSpPr txBox="1"/>
            <p:nvPr>
              <p:custDataLst>
                <p:tags r:id="rId64"/>
              </p:custDataLst>
            </p:nvPr>
          </p:nvSpPr>
          <p:spPr>
            <a:xfrm>
              <a:off x="7541" y="7184"/>
              <a:ext cx="1034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/>
                <a:t>K</a:t>
              </a:r>
              <a:r>
                <a:rPr lang="en-US" altLang="zh-CN" sz="1200" baseline="-25000"/>
                <a:t>4</a:t>
              </a:r>
            </a:p>
          </p:txBody>
        </p:sp>
        <p:sp>
          <p:nvSpPr>
            <p:cNvPr id="101" name="文本框 100"/>
            <p:cNvSpPr txBox="1"/>
            <p:nvPr>
              <p:custDataLst>
                <p:tags r:id="rId65"/>
              </p:custDataLst>
            </p:nvPr>
          </p:nvSpPr>
          <p:spPr>
            <a:xfrm>
              <a:off x="7541" y="7613"/>
              <a:ext cx="1034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/>
                <a:t>V</a:t>
              </a:r>
              <a:r>
                <a:rPr lang="en-US" altLang="zh-CN" sz="1200" baseline="-25000"/>
                <a:t>4</a:t>
              </a:r>
            </a:p>
          </p:txBody>
        </p:sp>
        <p:sp>
          <p:nvSpPr>
            <p:cNvPr id="102" name="矩形 101"/>
            <p:cNvSpPr/>
            <p:nvPr>
              <p:custDataLst>
                <p:tags r:id="rId66"/>
              </p:custDataLst>
            </p:nvPr>
          </p:nvSpPr>
          <p:spPr>
            <a:xfrm>
              <a:off x="8076" y="8728"/>
              <a:ext cx="283" cy="283"/>
            </a:xfrm>
            <a:prstGeom prst="rect">
              <a:avLst/>
            </a:prstGeom>
            <a:blipFill rotWithShape="1">
              <a:blip r:embed="rId91"/>
              <a:tile tx="-12700" ty="-38100" sx="100000" sy="100000" flip="none" algn="tl"/>
            </a:blip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103" name="矩形 102"/>
            <p:cNvSpPr/>
            <p:nvPr>
              <p:custDataLst>
                <p:tags r:id="rId67"/>
              </p:custDataLst>
            </p:nvPr>
          </p:nvSpPr>
          <p:spPr>
            <a:xfrm>
              <a:off x="8076" y="9136"/>
              <a:ext cx="283" cy="283"/>
            </a:xfrm>
            <a:prstGeom prst="rect">
              <a:avLst/>
            </a:prstGeom>
            <a:blipFill rotWithShape="1">
              <a:blip r:embed="rId92"/>
              <a:tile tx="-12700" ty="-38100" sx="100000" sy="100000" flip="none" algn="tl"/>
            </a:blip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104" name="矩形 103"/>
            <p:cNvSpPr/>
            <p:nvPr>
              <p:custDataLst>
                <p:tags r:id="rId68"/>
              </p:custDataLst>
            </p:nvPr>
          </p:nvSpPr>
          <p:spPr>
            <a:xfrm>
              <a:off x="8076" y="9543"/>
              <a:ext cx="283" cy="283"/>
            </a:xfrm>
            <a:prstGeom prst="rect">
              <a:avLst/>
            </a:prstGeom>
            <a:blipFill rotWithShape="1">
              <a:blip r:embed="rId93"/>
              <a:tile tx="-12700" ty="-38100" sx="100000" sy="100000" flip="none" algn="tl"/>
            </a:blip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105" name="矩形 104"/>
            <p:cNvSpPr/>
            <p:nvPr>
              <p:custDataLst>
                <p:tags r:id="rId69"/>
              </p:custDataLst>
            </p:nvPr>
          </p:nvSpPr>
          <p:spPr>
            <a:xfrm>
              <a:off x="7992" y="8523"/>
              <a:ext cx="508" cy="144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106" name="文本框 105"/>
            <p:cNvSpPr txBox="1"/>
            <p:nvPr>
              <p:custDataLst>
                <p:tags r:id="rId70"/>
              </p:custDataLst>
            </p:nvPr>
          </p:nvSpPr>
          <p:spPr>
            <a:xfrm>
              <a:off x="7477" y="8511"/>
              <a:ext cx="668" cy="45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1200"/>
                <a:t>Q</a:t>
              </a:r>
              <a:r>
                <a:rPr lang="en-US" altLang="zh-CN" sz="1200" baseline="-25000"/>
                <a:t>5</a:t>
              </a:r>
            </a:p>
          </p:txBody>
        </p:sp>
        <p:sp>
          <p:nvSpPr>
            <p:cNvPr id="107" name="文本框 106"/>
            <p:cNvSpPr txBox="1"/>
            <p:nvPr>
              <p:custDataLst>
                <p:tags r:id="rId71"/>
              </p:custDataLst>
            </p:nvPr>
          </p:nvSpPr>
          <p:spPr>
            <a:xfrm>
              <a:off x="7509" y="8953"/>
              <a:ext cx="1034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/>
                <a:t>K</a:t>
              </a:r>
              <a:r>
                <a:rPr lang="en-US" altLang="zh-CN" sz="1200" baseline="-25000"/>
                <a:t>5</a:t>
              </a:r>
            </a:p>
          </p:txBody>
        </p:sp>
        <p:sp>
          <p:nvSpPr>
            <p:cNvPr id="108" name="文本框 107"/>
            <p:cNvSpPr txBox="1"/>
            <p:nvPr>
              <p:custDataLst>
                <p:tags r:id="rId72"/>
              </p:custDataLst>
            </p:nvPr>
          </p:nvSpPr>
          <p:spPr>
            <a:xfrm>
              <a:off x="7509" y="9388"/>
              <a:ext cx="1034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/>
                <a:t>V</a:t>
              </a:r>
              <a:r>
                <a:rPr lang="en-US" altLang="zh-CN" sz="1200" baseline="-25000"/>
                <a:t>5</a:t>
              </a:r>
            </a:p>
          </p:txBody>
        </p:sp>
        <p:sp>
          <p:nvSpPr>
            <p:cNvPr id="109" name="文本框 108"/>
            <p:cNvSpPr txBox="1"/>
            <p:nvPr>
              <p:custDataLst>
                <p:tags r:id="rId73"/>
              </p:custDataLst>
            </p:nvPr>
          </p:nvSpPr>
          <p:spPr>
            <a:xfrm>
              <a:off x="6750" y="7222"/>
              <a:ext cx="852" cy="5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/>
                <a:t>M</a:t>
              </a:r>
              <a:r>
                <a:rPr lang="en-US" altLang="zh-CN" baseline="-25000"/>
                <a:t>4</a:t>
              </a:r>
            </a:p>
          </p:txBody>
        </p:sp>
        <p:sp>
          <p:nvSpPr>
            <p:cNvPr id="110" name="文本框 109"/>
            <p:cNvSpPr txBox="1"/>
            <p:nvPr>
              <p:custDataLst>
                <p:tags r:id="rId74"/>
              </p:custDataLst>
            </p:nvPr>
          </p:nvSpPr>
          <p:spPr>
            <a:xfrm>
              <a:off x="6957" y="7668"/>
              <a:ext cx="35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&amp;</a:t>
              </a:r>
            </a:p>
          </p:txBody>
        </p:sp>
        <p:sp>
          <p:nvSpPr>
            <p:cNvPr id="111" name="文本框 110"/>
            <p:cNvSpPr txBox="1"/>
            <p:nvPr>
              <p:custDataLst>
                <p:tags r:id="rId75"/>
              </p:custDataLst>
            </p:nvPr>
          </p:nvSpPr>
          <p:spPr>
            <a:xfrm>
              <a:off x="6750" y="8180"/>
              <a:ext cx="852" cy="5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/>
                <a:t>M</a:t>
              </a:r>
              <a:r>
                <a:rPr lang="en-US" altLang="zh-CN" baseline="-25000"/>
                <a:t>5</a:t>
              </a:r>
            </a:p>
          </p:txBody>
        </p:sp>
        <p:sp>
          <p:nvSpPr>
            <p:cNvPr id="112" name="矩形 111"/>
            <p:cNvSpPr/>
            <p:nvPr>
              <p:custDataLst>
                <p:tags r:id="rId76"/>
              </p:custDataLst>
            </p:nvPr>
          </p:nvSpPr>
          <p:spPr>
            <a:xfrm>
              <a:off x="9394" y="8712"/>
              <a:ext cx="283" cy="2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90204" pitchFamily="34" charset="0"/>
                  <a:ea typeface="宋体" pitchFamily="2" charset="-122"/>
                </a:rPr>
                <a:t>Q</a:t>
              </a:r>
            </a:p>
          </p:txBody>
        </p:sp>
        <p:sp>
          <p:nvSpPr>
            <p:cNvPr id="113" name="矩形 112"/>
            <p:cNvSpPr/>
            <p:nvPr>
              <p:custDataLst>
                <p:tags r:id="rId77"/>
              </p:custDataLst>
            </p:nvPr>
          </p:nvSpPr>
          <p:spPr>
            <a:xfrm>
              <a:off x="9387" y="9543"/>
              <a:ext cx="283" cy="2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90204" pitchFamily="34" charset="0"/>
                  <a:ea typeface="宋体" pitchFamily="2" charset="-122"/>
                </a:rPr>
                <a:t>V</a:t>
              </a:r>
            </a:p>
          </p:txBody>
        </p:sp>
        <p:sp>
          <p:nvSpPr>
            <p:cNvPr id="114" name="矩形 113"/>
            <p:cNvSpPr/>
            <p:nvPr>
              <p:custDataLst>
                <p:tags r:id="rId78"/>
              </p:custDataLst>
            </p:nvPr>
          </p:nvSpPr>
          <p:spPr>
            <a:xfrm>
              <a:off x="9394" y="9142"/>
              <a:ext cx="283" cy="2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90204" pitchFamily="34" charset="0"/>
                  <a:ea typeface="宋体" pitchFamily="2" charset="-122"/>
                </a:rPr>
                <a:t>K</a:t>
              </a:r>
            </a:p>
          </p:txBody>
        </p:sp>
        <p:cxnSp>
          <p:nvCxnSpPr>
            <p:cNvPr id="115" name="直接箭头连接符 114"/>
            <p:cNvCxnSpPr>
              <a:endCxn id="114" idx="1"/>
            </p:cNvCxnSpPr>
            <p:nvPr>
              <p:custDataLst>
                <p:tags r:id="rId79"/>
              </p:custDataLst>
            </p:nvPr>
          </p:nvCxnSpPr>
          <p:spPr>
            <a:xfrm>
              <a:off x="8575" y="9283"/>
              <a:ext cx="819" cy="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cxnSp>
          <p:nvCxnSpPr>
            <p:cNvPr id="116" name="直接箭头连接符 115"/>
            <p:cNvCxnSpPr/>
            <p:nvPr>
              <p:custDataLst>
                <p:tags r:id="rId80"/>
              </p:custDataLst>
            </p:nvPr>
          </p:nvCxnSpPr>
          <p:spPr>
            <a:xfrm>
              <a:off x="8575" y="9709"/>
              <a:ext cx="819" cy="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cxnSp>
          <p:nvCxnSpPr>
            <p:cNvPr id="117" name="直接箭头连接符 116"/>
            <p:cNvCxnSpPr/>
            <p:nvPr>
              <p:custDataLst>
                <p:tags r:id="rId81"/>
              </p:custDataLst>
            </p:nvPr>
          </p:nvCxnSpPr>
          <p:spPr>
            <a:xfrm>
              <a:off x="8575" y="8915"/>
              <a:ext cx="819" cy="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sp>
          <p:nvSpPr>
            <p:cNvPr id="118" name="椭圆 117"/>
            <p:cNvSpPr/>
            <p:nvPr>
              <p:custDataLst>
                <p:tags r:id="rId82"/>
              </p:custDataLst>
            </p:nvPr>
          </p:nvSpPr>
          <p:spPr>
            <a:xfrm>
              <a:off x="9016" y="9142"/>
              <a:ext cx="227" cy="34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90204" pitchFamily="34" charset="0"/>
                  <a:ea typeface="宋体" pitchFamily="2" charset="-122"/>
                </a:rPr>
                <a:t>c</a:t>
              </a:r>
            </a:p>
          </p:txBody>
        </p:sp>
        <p:sp>
          <p:nvSpPr>
            <p:cNvPr id="119" name="椭圆 118"/>
            <p:cNvSpPr/>
            <p:nvPr>
              <p:custDataLst>
                <p:tags r:id="rId83"/>
              </p:custDataLst>
            </p:nvPr>
          </p:nvSpPr>
          <p:spPr>
            <a:xfrm>
              <a:off x="8676" y="9595"/>
              <a:ext cx="227" cy="341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90204" pitchFamily="34" charset="0"/>
                  <a:ea typeface="宋体" pitchFamily="2" charset="-122"/>
                </a:rPr>
                <a:t>c</a:t>
              </a:r>
            </a:p>
          </p:txBody>
        </p:sp>
        <p:cxnSp>
          <p:nvCxnSpPr>
            <p:cNvPr id="120" name="肘形连接符 119"/>
            <p:cNvCxnSpPr>
              <a:stCxn id="100" idx="3"/>
              <a:endCxn id="118" idx="0"/>
            </p:cNvCxnSpPr>
            <p:nvPr>
              <p:custDataLst>
                <p:tags r:id="rId84"/>
              </p:custDataLst>
            </p:nvPr>
          </p:nvCxnSpPr>
          <p:spPr>
            <a:xfrm>
              <a:off x="8575" y="7401"/>
              <a:ext cx="555" cy="1741"/>
            </a:xfrm>
            <a:prstGeom prst="bent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cxnSp>
          <p:nvCxnSpPr>
            <p:cNvPr id="121" name="肘形连接符 120"/>
            <p:cNvCxnSpPr>
              <a:stCxn id="101" idx="3"/>
              <a:endCxn id="119" idx="0"/>
            </p:cNvCxnSpPr>
            <p:nvPr>
              <p:custDataLst>
                <p:tags r:id="rId85"/>
              </p:custDataLst>
            </p:nvPr>
          </p:nvCxnSpPr>
          <p:spPr>
            <a:xfrm>
              <a:off x="8575" y="7830"/>
              <a:ext cx="215" cy="1765"/>
            </a:xfrm>
            <a:prstGeom prst="bent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</p:grpSp>
      <p:sp>
        <p:nvSpPr>
          <p:cNvPr id="123" name="矩形 122"/>
          <p:cNvSpPr/>
          <p:nvPr/>
        </p:nvSpPr>
        <p:spPr>
          <a:xfrm>
            <a:off x="47625" y="3416935"/>
            <a:ext cx="6566535" cy="27482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bevel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2148840" y="3518535"/>
            <a:ext cx="2291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STEP 2&amp; 3 </a:t>
            </a:r>
            <a:r>
              <a:rPr lang="zh-CN" altLang="en-US"/>
              <a:t>示意图</a:t>
            </a:r>
          </a:p>
        </p:txBody>
      </p:sp>
      <p:sp>
        <p:nvSpPr>
          <p:cNvPr id="125" name="文本框 124"/>
          <p:cNvSpPr txBox="1"/>
          <p:nvPr>
            <p:custDataLst>
              <p:tags r:id="rId7"/>
            </p:custDataLst>
          </p:nvPr>
        </p:nvSpPr>
        <p:spPr>
          <a:xfrm>
            <a:off x="9048115" y="3048635"/>
            <a:ext cx="2291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STEP 2&amp; 3 </a:t>
            </a:r>
            <a:endParaRPr lang="zh-CN" altLang="en-US"/>
          </a:p>
        </p:txBody>
      </p:sp>
      <p:sp>
        <p:nvSpPr>
          <p:cNvPr id="126" name="右箭头 125"/>
          <p:cNvSpPr/>
          <p:nvPr/>
        </p:nvSpPr>
        <p:spPr>
          <a:xfrm>
            <a:off x="6671945" y="3876040"/>
            <a:ext cx="575945" cy="360045"/>
          </a:xfrm>
          <a:prstGeom prst="rightArrow">
            <a:avLst/>
          </a:prstGeom>
          <a:solidFill>
            <a:srgbClr val="015DA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127" name="椭圆 126"/>
          <p:cNvSpPr/>
          <p:nvPr/>
        </p:nvSpPr>
        <p:spPr>
          <a:xfrm>
            <a:off x="7464425" y="3429000"/>
            <a:ext cx="647700" cy="1727835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128" name="椭圆 127"/>
          <p:cNvSpPr/>
          <p:nvPr>
            <p:custDataLst>
              <p:tags r:id="rId8"/>
            </p:custDataLst>
          </p:nvPr>
        </p:nvSpPr>
        <p:spPr>
          <a:xfrm>
            <a:off x="9337040" y="5585460"/>
            <a:ext cx="1385570" cy="37465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cxnSp>
        <p:nvCxnSpPr>
          <p:cNvPr id="129" name="直接箭头连接符 128"/>
          <p:cNvCxnSpPr>
            <a:stCxn id="127" idx="5"/>
            <a:endCxn id="128" idx="1"/>
          </p:cNvCxnSpPr>
          <p:nvPr/>
        </p:nvCxnSpPr>
        <p:spPr>
          <a:xfrm>
            <a:off x="8017510" y="4904105"/>
            <a:ext cx="1522730" cy="7359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30" name="文本框 129"/>
          <p:cNvSpPr txBox="1"/>
          <p:nvPr>
            <p:custDataLst>
              <p:tags r:id="rId9"/>
            </p:custDataLst>
          </p:nvPr>
        </p:nvSpPr>
        <p:spPr>
          <a:xfrm>
            <a:off x="9048115" y="5151120"/>
            <a:ext cx="2291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STEP 4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/>
              <p:nvPr>
                <p:custDataLst>
                  <p:tags r:id="rId1"/>
                </p:custDataLst>
                <p:extLst>
                  <p:ext uri="{D42A27DB-BD31-4B8C-83A1-F6EECF244321}">
                    <p14:modId xmlns:p14="http://schemas.microsoft.com/office/powerpoint/2010/main" val="53379086"/>
                  </p:ext>
                </p:extLst>
              </p:nvPr>
            </p:nvGraphicFramePr>
            <p:xfrm>
              <a:off x="834390" y="1125220"/>
              <a:ext cx="10187306" cy="2936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3802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12464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12464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altLang="en-US">
                              <a:solidFill>
                                <a:schemeClr val="tx1"/>
                              </a:solidFill>
                              <a:latin typeface="微软雅黑" charset="0"/>
                              <a:ea typeface="微软雅黑" charset="0"/>
                            </a:rPr>
                            <a:t>配置项</a:t>
                          </a:r>
                        </a:p>
                      </a:txBody>
                      <a:tcPr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altLang="en-US">
                              <a:solidFill>
                                <a:schemeClr val="tx1"/>
                              </a:solidFill>
                              <a:latin typeface="微软雅黑" charset="0"/>
                              <a:ea typeface="微软雅黑" charset="0"/>
                            </a:rPr>
                            <a:t>配置说明</a:t>
                          </a:r>
                        </a:p>
                      </a:txBody>
                      <a:tcPr>
                        <a:lnL w="12700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solidFill>
                                <a:schemeClr val="tx1"/>
                              </a:solidFill>
                              <a:latin typeface="微软雅黑" charset="0"/>
                              <a:ea typeface="微软雅黑" charset="0"/>
                            </a:rPr>
                            <a:t>Conda</a:t>
                          </a:r>
                          <a:r>
                            <a:rPr lang="zh-CN" altLang="en-US" b="1">
                              <a:solidFill>
                                <a:schemeClr val="tx1"/>
                              </a:solidFill>
                              <a:latin typeface="微软雅黑" charset="0"/>
                              <a:ea typeface="微软雅黑" charset="0"/>
                            </a:rPr>
                            <a:t>环境</a:t>
                          </a:r>
                        </a:p>
                      </a:txBody>
                      <a:tcPr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>
                          <a:solidFill>
                            <a:schemeClr val="tx1"/>
                          </a:solidFill>
                          <a:prstDash val="solid"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altLang="en-US" b="1">
                              <a:solidFill>
                                <a:schemeClr val="tx1"/>
                              </a:solidFill>
                              <a:latin typeface="微软雅黑" charset="0"/>
                              <a:ea typeface="微软雅黑" charset="0"/>
                              <a:cs typeface="微软雅黑" charset="0"/>
                            </a:rPr>
                            <a:t>Python 3.8 和 PyTorch 1.13.1</a:t>
                          </a:r>
                        </a:p>
                      </a:txBody>
                      <a:tcPr>
                        <a:lnL w="12700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altLang="en-US" b="1">
                              <a:solidFill>
                                <a:schemeClr val="tx1"/>
                              </a:solidFill>
                              <a:latin typeface="微软雅黑" charset="0"/>
                              <a:ea typeface="微软雅黑" charset="0"/>
                              <a:cs typeface="微软雅黑" charset="0"/>
                            </a:rPr>
                            <a:t>设备环境</a:t>
                          </a:r>
                        </a:p>
                      </a:txBody>
                      <a:tcPr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>
                          <a:solidFill>
                            <a:schemeClr val="tx1"/>
                          </a:solidFill>
                          <a:prstDash val="solid"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altLang="en-US" sz="1800" b="1">
                              <a:solidFill>
                                <a:schemeClr val="tx1"/>
                              </a:solidFill>
                              <a:latin typeface="微软雅黑" charset="0"/>
                              <a:ea typeface="微软雅黑" charset="0"/>
                              <a:cs typeface="微软雅黑" charset="0"/>
                              <a:sym typeface="+mn-ea"/>
                            </a:rPr>
                            <a:t>2 个 NVIDIA A100 GPU</a:t>
                          </a:r>
                        </a:p>
                      </a:txBody>
                      <a:tcPr>
                        <a:lnL w="12700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altLang="en-US" b="1">
                              <a:solidFill>
                                <a:schemeClr val="tx1"/>
                              </a:solidFill>
                              <a:latin typeface="微软雅黑" charset="0"/>
                              <a:ea typeface="微软雅黑" charset="0"/>
                            </a:rPr>
                            <a:t>训练周期</a:t>
                          </a:r>
                        </a:p>
                      </a:txBody>
                      <a:tcPr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>
                          <a:solidFill>
                            <a:schemeClr val="tx1"/>
                          </a:solidFill>
                          <a:prstDash val="solid"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altLang="en-US" b="1">
                              <a:solidFill>
                                <a:schemeClr val="tx1"/>
                              </a:solidFill>
                              <a:latin typeface="微软雅黑" charset="0"/>
                              <a:ea typeface="微软雅黑" charset="0"/>
                              <a:cs typeface="微软雅黑" charset="0"/>
                            </a:rPr>
                            <a:t>50 个 epoch</a:t>
                          </a:r>
                        </a:p>
                      </a:txBody>
                      <a:tcPr>
                        <a:lnL w="12700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altLang="en-US" b="1">
                              <a:solidFill>
                                <a:schemeClr val="tx1"/>
                              </a:solidFill>
                              <a:latin typeface="微软雅黑" charset="0"/>
                              <a:ea typeface="微软雅黑" charset="0"/>
                            </a:rPr>
                            <a:t>特征提取网络</a:t>
                          </a:r>
                        </a:p>
                      </a:txBody>
                      <a:tcPr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>
                          <a:solidFill>
                            <a:schemeClr val="tx1"/>
                          </a:solidFill>
                          <a:prstDash val="solid"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altLang="en-US" b="1">
                              <a:solidFill>
                                <a:schemeClr val="tx1"/>
                              </a:solidFill>
                              <a:latin typeface="微软雅黑" charset="0"/>
                              <a:ea typeface="微软雅黑" charset="0"/>
                              <a:cs typeface="微软雅黑" charset="0"/>
                            </a:rPr>
                            <a:t>AlexNet（在 ImageNet 上预训练）</a:t>
                          </a:r>
                        </a:p>
                      </a:txBody>
                      <a:tcPr>
                        <a:lnL w="12700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zh-CN" altLang="en-US" b="1">
                              <a:solidFill>
                                <a:schemeClr val="tx1"/>
                              </a:solidFill>
                              <a:latin typeface="微软雅黑" charset="0"/>
                              <a:ea typeface="微软雅黑" charset="0"/>
                              <a:cs typeface="微软雅黑" charset="0"/>
                            </a:rPr>
                            <a:t>学习率</a:t>
                          </a:r>
                        </a:p>
                      </a:txBody>
                      <a:tcPr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>
                          <a:solidFill>
                            <a:schemeClr val="tx1"/>
                          </a:solidFill>
                          <a:prstDash val="solid"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  <a:latin typeface="微软雅黑" charset="0"/>
                              <a:ea typeface="微软雅黑" charset="0"/>
                            </a:rPr>
                            <a:t>【</a:t>
                          </a:r>
                          <a:r>
                            <a:rPr lang="zh-CN" altLang="en-US" b="1" dirty="0">
                              <a:solidFill>
                                <a:schemeClr val="tx1"/>
                              </a:solidFill>
                              <a:latin typeface="微软雅黑" charset="0"/>
                              <a:ea typeface="微软雅黑" charset="0"/>
                            </a:rPr>
                            <a:t>对数空间</a:t>
                          </a:r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  <a:latin typeface="微软雅黑" charset="0"/>
                              <a:ea typeface="微软雅黑" charset="0"/>
                            </a:rPr>
                            <a:t>】</a:t>
                          </a:r>
                          <a:r>
                            <a:rPr lang="zh-CN" altLang="en-US" b="1" dirty="0">
                              <a:solidFill>
                                <a:schemeClr val="tx1"/>
                              </a:solidFill>
                              <a:latin typeface="微软雅黑" charset="0"/>
                              <a:ea typeface="微软雅黑" charset="0"/>
                            </a:rPr>
                            <a:t>从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charset="0"/>
                                    </a:rPr>
                                    <m:t>𝟓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a:rPr lang="en-US" altLang="zh-CN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charset="0"/>
                                    </a:rPr>
                                    <m:t>−</m:t>
                                  </m:r>
                                  <m:r>
                                    <a:rPr lang="en-US" altLang="zh-CN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charset="0"/>
                                    </a:rPr>
                                    <m:t>𝟓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 b="1" dirty="0">
                              <a:solidFill>
                                <a:schemeClr val="tx1"/>
                              </a:solidFill>
                              <a:latin typeface="微软雅黑" charset="0"/>
                              <a:ea typeface="微软雅黑" charset="0"/>
                            </a:rPr>
                            <a:t>开始，上升到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a:rPr lang="en-US" altLang="zh-CN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charset="0"/>
                                    </a:rPr>
                                    <m:t>−</m:t>
                                  </m:r>
                                  <m:r>
                                    <a:rPr lang="en-US" altLang="zh-CN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 b="1" dirty="0">
                              <a:solidFill>
                                <a:schemeClr val="tx1"/>
                              </a:solidFill>
                              <a:latin typeface="微软雅黑" charset="0"/>
                              <a:ea typeface="微软雅黑" charset="0"/>
                            </a:rPr>
                            <a:t>，随后降低到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a:rPr lang="en-US" altLang="zh-CN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charset="0"/>
                                    </a:rPr>
                                    <m:t>−</m:t>
                                  </m:r>
                                  <m:r>
                                    <a:rPr lang="en-US" altLang="zh-CN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微软雅黑" charset="0"/>
                                    </a:rPr>
                                    <m:t>𝟒</m:t>
                                  </m:r>
                                </m:sup>
                              </m:sSup>
                            </m:oMath>
                          </a14:m>
                          <a:endParaRPr lang="zh-CN" altLang="en-US" b="1" dirty="0">
                            <a:solidFill>
                              <a:schemeClr val="tx1"/>
                            </a:solidFill>
                            <a:latin typeface="微软雅黑" charset="0"/>
                            <a:ea typeface="微软雅黑" charset="0"/>
                          </a:endParaRPr>
                        </a:p>
                      </a:txBody>
                      <a:tcPr>
                        <a:lnL w="12700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zh-CN" altLang="en-US" b="1">
                              <a:solidFill>
                                <a:schemeClr val="tx1"/>
                              </a:solidFill>
                              <a:latin typeface="微软雅黑" charset="0"/>
                              <a:ea typeface="微软雅黑" charset="0"/>
                            </a:rPr>
                            <a:t>图像尺寸</a:t>
                          </a:r>
                        </a:p>
                      </a:txBody>
                      <a:tcPr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>
                          <a:solidFill>
                            <a:schemeClr val="tx1"/>
                          </a:solidFill>
                          <a:prstDash val="solid"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zh-CN" altLang="en-US" sz="1800" b="1" dirty="0">
                              <a:solidFill>
                                <a:schemeClr val="tx1"/>
                              </a:solidFill>
                              <a:latin typeface="微软雅黑" charset="0"/>
                              <a:ea typeface="微软雅黑" charset="0"/>
                              <a:sym typeface="+mn-ea"/>
                            </a:rPr>
                            <a:t>模板图像块: 127 x 127 x 3</a:t>
                          </a:r>
                          <a:endParaRPr lang="zh-CN" altLang="en-US" b="1" dirty="0">
                            <a:solidFill>
                              <a:schemeClr val="tx1"/>
                            </a:solidFill>
                            <a:latin typeface="微软雅黑" charset="0"/>
                            <a:ea typeface="微软雅黑" charset="0"/>
                          </a:endParaRPr>
                        </a:p>
                      </a:txBody>
                      <a:tcPr>
                        <a:lnL w="12700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zh-CN" altLang="en-US" sz="1800" b="1">
                              <a:solidFill>
                                <a:schemeClr val="tx1"/>
                              </a:solidFill>
                              <a:latin typeface="微软雅黑" charset="0"/>
                              <a:ea typeface="微软雅黑" charset="0"/>
                              <a:sym typeface="+mn-ea"/>
                            </a:rPr>
                            <a:t>搜索图像块: 287 x 287 x 3</a:t>
                          </a:r>
                          <a:endParaRPr lang="zh-CN" altLang="en-US" b="1">
                            <a:solidFill>
                              <a:schemeClr val="tx1"/>
                            </a:solidFill>
                            <a:latin typeface="微软雅黑" charset="0"/>
                            <a:ea typeface="微软雅黑" charset="0"/>
                          </a:endParaRPr>
                        </a:p>
                      </a:txBody>
                      <a:tcPr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zh-CN" altLang="en-US" b="1">
                              <a:solidFill>
                                <a:schemeClr val="tx1"/>
                              </a:solidFill>
                              <a:latin typeface="微软雅黑" charset="0"/>
                              <a:ea typeface="微软雅黑" charset="0"/>
                            </a:rPr>
                            <a:t>数据集</a:t>
                          </a:r>
                        </a:p>
                      </a:txBody>
                      <a:tcPr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>
                          <a:solidFill>
                            <a:schemeClr val="tx1"/>
                          </a:solidFill>
                          <a:prstDash val="solid"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zh-CN" altLang="en-US" b="1">
                              <a:solidFill>
                                <a:schemeClr val="tx1"/>
                              </a:solidFill>
                              <a:latin typeface="微软雅黑" charset="0"/>
                              <a:ea typeface="微软雅黑" charset="0"/>
                            </a:rPr>
                            <a:t>训练集：</a:t>
                          </a:r>
                          <a:r>
                            <a:rPr lang="zh-CN" altLang="en-US" sz="1800" b="1">
                              <a:solidFill>
                                <a:schemeClr val="tx1"/>
                              </a:solidFill>
                              <a:latin typeface="微软雅黑" charset="0"/>
                              <a:ea typeface="微软雅黑" charset="0"/>
                              <a:cs typeface="微软雅黑" charset="0"/>
                              <a:sym typeface="+mn-ea"/>
                            </a:rPr>
                            <a:t>COCO, GOT-10K, LaSO</a:t>
                          </a:r>
                          <a:r>
                            <a:rPr lang="en-US" altLang="zh-CN" sz="1800" b="1">
                              <a:solidFill>
                                <a:schemeClr val="tx1"/>
                              </a:solidFill>
                              <a:latin typeface="微软雅黑" charset="0"/>
                              <a:ea typeface="微软雅黑" charset="0"/>
                              <a:cs typeface="微软雅黑" charset="0"/>
                              <a:sym typeface="+mn-ea"/>
                            </a:rPr>
                            <a:t>T</a:t>
                          </a:r>
                        </a:p>
                      </a:txBody>
                      <a:tcPr>
                        <a:lnL w="12700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zh-CN" altLang="en-US" b="1" dirty="0">
                              <a:solidFill>
                                <a:schemeClr val="tx1"/>
                              </a:solidFill>
                              <a:latin typeface="微软雅黑" charset="0"/>
                              <a:ea typeface="微软雅黑" charset="0"/>
                            </a:rPr>
                            <a:t>验证集：</a:t>
                          </a:r>
                          <a:r>
                            <a:rPr lang="zh-CN" altLang="en-US" sz="1800" b="1" dirty="0">
                              <a:solidFill>
                                <a:schemeClr val="tx1"/>
                              </a:solidFill>
                              <a:latin typeface="微软雅黑" charset="0"/>
                              <a:ea typeface="微软雅黑" charset="0"/>
                              <a:cs typeface="微软雅黑" charset="0"/>
                              <a:sym typeface="+mn-ea"/>
                            </a:rPr>
                            <a:t>UAV123</a:t>
                          </a:r>
                          <a:endParaRPr lang="zh-CN" altLang="en-US" b="1" dirty="0">
                            <a:solidFill>
                              <a:schemeClr val="tx1"/>
                            </a:solidFill>
                            <a:latin typeface="微软雅黑" charset="0"/>
                            <a:ea typeface="微软雅黑" charset="0"/>
                          </a:endParaRPr>
                        </a:p>
                      </a:txBody>
                      <a:tcPr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/>
              <p:nvPr>
                <p:custDataLst>
                  <p:tags r:id="rId6"/>
                </p:custDataLst>
                <p:extLst>
                  <p:ext uri="{D42A27DB-BD31-4B8C-83A1-F6EECF244321}">
                    <p14:modId xmlns:p14="http://schemas.microsoft.com/office/powerpoint/2010/main" val="53379086"/>
                  </p:ext>
                </p:extLst>
              </p:nvPr>
            </p:nvGraphicFramePr>
            <p:xfrm>
              <a:off x="834390" y="1125220"/>
              <a:ext cx="10187306" cy="2936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3802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12464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12464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altLang="en-US">
                              <a:solidFill>
                                <a:schemeClr val="tx1"/>
                              </a:solidFill>
                              <a:latin typeface="微软雅黑" charset="0"/>
                              <a:ea typeface="微软雅黑" charset="0"/>
                            </a:rPr>
                            <a:t>配置项</a:t>
                          </a:r>
                        </a:p>
                      </a:txBody>
                      <a:tcPr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altLang="en-US">
                              <a:solidFill>
                                <a:schemeClr val="tx1"/>
                              </a:solidFill>
                              <a:latin typeface="微软雅黑" charset="0"/>
                              <a:ea typeface="微软雅黑" charset="0"/>
                            </a:rPr>
                            <a:t>配置说明</a:t>
                          </a:r>
                        </a:p>
                      </a:txBody>
                      <a:tcPr>
                        <a:lnL w="12700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 cmpd="sng">
                          <a:solidFill>
                            <a:schemeClr val="tx1"/>
                          </a:solidFill>
                          <a:prstDash val="solid"/>
                        </a:lnT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b="1">
                              <a:solidFill>
                                <a:schemeClr val="tx1"/>
                              </a:solidFill>
                              <a:latin typeface="微软雅黑" charset="0"/>
                              <a:ea typeface="微软雅黑" charset="0"/>
                            </a:rPr>
                            <a:t>Conda</a:t>
                          </a:r>
                          <a:r>
                            <a:rPr lang="zh-CN" altLang="en-US" b="1">
                              <a:solidFill>
                                <a:schemeClr val="tx1"/>
                              </a:solidFill>
                              <a:latin typeface="微软雅黑" charset="0"/>
                              <a:ea typeface="微软雅黑" charset="0"/>
                            </a:rPr>
                            <a:t>环境</a:t>
                          </a:r>
                        </a:p>
                      </a:txBody>
                      <a:tcPr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>
                          <a:solidFill>
                            <a:schemeClr val="tx1"/>
                          </a:solidFill>
                          <a:prstDash val="solid"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altLang="en-US" b="1">
                              <a:solidFill>
                                <a:schemeClr val="tx1"/>
                              </a:solidFill>
                              <a:latin typeface="微软雅黑" charset="0"/>
                              <a:ea typeface="微软雅黑" charset="0"/>
                              <a:cs typeface="微软雅黑" charset="0"/>
                            </a:rPr>
                            <a:t>Python 3.8 和 PyTorch 1.13.1</a:t>
                          </a:r>
                        </a:p>
                      </a:txBody>
                      <a:tcPr>
                        <a:lnL w="12700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altLang="en-US" b="1">
                              <a:solidFill>
                                <a:schemeClr val="tx1"/>
                              </a:solidFill>
                              <a:latin typeface="微软雅黑" charset="0"/>
                              <a:ea typeface="微软雅黑" charset="0"/>
                              <a:cs typeface="微软雅黑" charset="0"/>
                            </a:rPr>
                            <a:t>设备环境</a:t>
                          </a:r>
                        </a:p>
                      </a:txBody>
                      <a:tcPr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>
                          <a:solidFill>
                            <a:schemeClr val="tx1"/>
                          </a:solidFill>
                          <a:prstDash val="solid"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altLang="en-US" sz="1800" b="1">
                              <a:solidFill>
                                <a:schemeClr val="tx1"/>
                              </a:solidFill>
                              <a:latin typeface="微软雅黑" charset="0"/>
                              <a:ea typeface="微软雅黑" charset="0"/>
                              <a:cs typeface="微软雅黑" charset="0"/>
                              <a:sym typeface="+mn-ea"/>
                            </a:rPr>
                            <a:t>2 个 NVIDIA A100 GPU</a:t>
                          </a:r>
                        </a:p>
                      </a:txBody>
                      <a:tcPr>
                        <a:lnL w="12700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altLang="en-US" b="1">
                              <a:solidFill>
                                <a:schemeClr val="tx1"/>
                              </a:solidFill>
                              <a:latin typeface="微软雅黑" charset="0"/>
                              <a:ea typeface="微软雅黑" charset="0"/>
                            </a:rPr>
                            <a:t>训练周期</a:t>
                          </a:r>
                        </a:p>
                      </a:txBody>
                      <a:tcPr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>
                          <a:solidFill>
                            <a:schemeClr val="tx1"/>
                          </a:solidFill>
                          <a:prstDash val="solid"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altLang="en-US" b="1">
                              <a:solidFill>
                                <a:schemeClr val="tx1"/>
                              </a:solidFill>
                              <a:latin typeface="微软雅黑" charset="0"/>
                              <a:ea typeface="微软雅黑" charset="0"/>
                              <a:cs typeface="微软雅黑" charset="0"/>
                            </a:rPr>
                            <a:t>50 个 epoch</a:t>
                          </a:r>
                        </a:p>
                      </a:txBody>
                      <a:tcPr>
                        <a:lnL w="12700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altLang="en-US" b="1">
                              <a:solidFill>
                                <a:schemeClr val="tx1"/>
                              </a:solidFill>
                              <a:latin typeface="微软雅黑" charset="0"/>
                              <a:ea typeface="微软雅黑" charset="0"/>
                            </a:rPr>
                            <a:t>特征提取网络</a:t>
                          </a:r>
                        </a:p>
                      </a:txBody>
                      <a:tcPr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>
                          <a:solidFill>
                            <a:schemeClr val="tx1"/>
                          </a:solidFill>
                          <a:prstDash val="solid"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altLang="en-US" b="1">
                              <a:solidFill>
                                <a:schemeClr val="tx1"/>
                              </a:solidFill>
                              <a:latin typeface="微软雅黑" charset="0"/>
                              <a:ea typeface="微软雅黑" charset="0"/>
                              <a:cs typeface="微软雅黑" charset="0"/>
                            </a:rPr>
                            <a:t>AlexNet（在 ImageNet 上预训练）</a:t>
                          </a:r>
                        </a:p>
                      </a:txBody>
                      <a:tcPr>
                        <a:lnL w="12700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5984"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zh-CN" altLang="en-US" b="1">
                              <a:solidFill>
                                <a:schemeClr val="tx1"/>
                              </a:solidFill>
                              <a:latin typeface="微软雅黑" charset="0"/>
                              <a:ea typeface="微软雅黑" charset="0"/>
                              <a:cs typeface="微软雅黑" charset="0"/>
                            </a:rPr>
                            <a:t>学习率</a:t>
                          </a:r>
                        </a:p>
                      </a:txBody>
                      <a:tcPr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>
                          <a:solidFill>
                            <a:schemeClr val="tx1"/>
                          </a:solidFill>
                          <a:prstDash val="solid"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blipFill>
                          <a:blip r:embed="rId7"/>
                          <a:stretch>
                            <a:fillRect l="-23542" t="-493548" r="-148" b="-21774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zh-CN" altLang="en-US" b="1">
                              <a:solidFill>
                                <a:schemeClr val="tx1"/>
                              </a:solidFill>
                              <a:latin typeface="微软雅黑" charset="0"/>
                              <a:ea typeface="微软雅黑" charset="0"/>
                            </a:rPr>
                            <a:t>图像尺寸</a:t>
                          </a:r>
                        </a:p>
                      </a:txBody>
                      <a:tcPr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>
                          <a:solidFill>
                            <a:schemeClr val="tx1"/>
                          </a:solidFill>
                          <a:prstDash val="solid"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zh-CN" altLang="en-US" sz="1800" b="1" dirty="0">
                              <a:solidFill>
                                <a:schemeClr val="tx1"/>
                              </a:solidFill>
                              <a:latin typeface="微软雅黑" charset="0"/>
                              <a:ea typeface="微软雅黑" charset="0"/>
                              <a:sym typeface="+mn-ea"/>
                            </a:rPr>
                            <a:t>模板图像块: 127 x 127 x 3</a:t>
                          </a:r>
                          <a:endParaRPr lang="zh-CN" altLang="en-US" b="1" dirty="0">
                            <a:solidFill>
                              <a:schemeClr val="tx1"/>
                            </a:solidFill>
                            <a:latin typeface="微软雅黑" charset="0"/>
                            <a:ea typeface="微软雅黑" charset="0"/>
                          </a:endParaRPr>
                        </a:p>
                      </a:txBody>
                      <a:tcPr>
                        <a:lnL w="12700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zh-CN" altLang="en-US" sz="1800" b="1">
                              <a:solidFill>
                                <a:schemeClr val="tx1"/>
                              </a:solidFill>
                              <a:latin typeface="微软雅黑" charset="0"/>
                              <a:ea typeface="微软雅黑" charset="0"/>
                              <a:sym typeface="+mn-ea"/>
                            </a:rPr>
                            <a:t>搜索图像块: 287 x 287 x 3</a:t>
                          </a:r>
                          <a:endParaRPr lang="zh-CN" altLang="en-US" b="1">
                            <a:solidFill>
                              <a:schemeClr val="tx1"/>
                            </a:solidFill>
                            <a:latin typeface="微软雅黑" charset="0"/>
                            <a:ea typeface="微软雅黑" charset="0"/>
                          </a:endParaRPr>
                        </a:p>
                      </a:txBody>
                      <a:tcPr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zh-CN" altLang="en-US" b="1">
                              <a:solidFill>
                                <a:schemeClr val="tx1"/>
                              </a:solidFill>
                              <a:latin typeface="微软雅黑" charset="0"/>
                              <a:ea typeface="微软雅黑" charset="0"/>
                            </a:rPr>
                            <a:t>数据集</a:t>
                          </a:r>
                        </a:p>
                      </a:txBody>
                      <a:tcPr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>
                          <a:solidFill>
                            <a:schemeClr val="tx1"/>
                          </a:solidFill>
                          <a:prstDash val="solid"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zh-CN" altLang="en-US" b="1">
                              <a:solidFill>
                                <a:schemeClr val="tx1"/>
                              </a:solidFill>
                              <a:latin typeface="微软雅黑" charset="0"/>
                              <a:ea typeface="微软雅黑" charset="0"/>
                            </a:rPr>
                            <a:t>训练集：</a:t>
                          </a:r>
                          <a:r>
                            <a:rPr lang="zh-CN" altLang="en-US" sz="1800" b="1">
                              <a:solidFill>
                                <a:schemeClr val="tx1"/>
                              </a:solidFill>
                              <a:latin typeface="微软雅黑" charset="0"/>
                              <a:ea typeface="微软雅黑" charset="0"/>
                              <a:cs typeface="微软雅黑" charset="0"/>
                              <a:sym typeface="+mn-ea"/>
                            </a:rPr>
                            <a:t>COCO, GOT-10K, LaSO</a:t>
                          </a:r>
                          <a:r>
                            <a:rPr lang="en-US" altLang="zh-CN" sz="1800" b="1">
                              <a:solidFill>
                                <a:schemeClr val="tx1"/>
                              </a:solidFill>
                              <a:latin typeface="微软雅黑" charset="0"/>
                              <a:ea typeface="微软雅黑" charset="0"/>
                              <a:cs typeface="微软雅黑" charset="0"/>
                              <a:sym typeface="+mn-ea"/>
                            </a:rPr>
                            <a:t>T</a:t>
                          </a:r>
                        </a:p>
                      </a:txBody>
                      <a:tcPr>
                        <a:lnL w="12700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zh-CN" altLang="en-US" b="1" dirty="0">
                              <a:solidFill>
                                <a:schemeClr val="tx1"/>
                              </a:solidFill>
                              <a:latin typeface="微软雅黑" charset="0"/>
                              <a:ea typeface="微软雅黑" charset="0"/>
                            </a:rPr>
                            <a:t>验证集：</a:t>
                          </a:r>
                          <a:r>
                            <a:rPr lang="zh-CN" altLang="en-US" sz="1800" b="1" dirty="0">
                              <a:solidFill>
                                <a:schemeClr val="tx1"/>
                              </a:solidFill>
                              <a:latin typeface="微软雅黑" charset="0"/>
                              <a:ea typeface="微软雅黑" charset="0"/>
                              <a:cs typeface="微软雅黑" charset="0"/>
                              <a:sym typeface="+mn-ea"/>
                            </a:rPr>
                            <a:t>UAV123</a:t>
                          </a:r>
                          <a:endParaRPr lang="zh-CN" altLang="en-US" b="1" dirty="0">
                            <a:solidFill>
                              <a:schemeClr val="tx1"/>
                            </a:solidFill>
                            <a:latin typeface="微软雅黑" charset="0"/>
                            <a:ea typeface="微软雅黑" charset="0"/>
                          </a:endParaRPr>
                        </a:p>
                      </a:txBody>
                      <a:tcPr>
                        <a:lnL w="12700" cmpd="sng">
                          <a:solidFill>
                            <a:schemeClr val="tx1"/>
                          </a:solidFill>
                          <a:prstDash val="solid"/>
                        </a:lnL>
                        <a:lnR w="12700" cmpd="sng">
                          <a:solidFill>
                            <a:schemeClr val="tx1"/>
                          </a:solidFill>
                          <a:prstDash val="solid"/>
                        </a:lnR>
                        <a:lnT w="12700">
                          <a:solidFill>
                            <a:schemeClr val="tx1"/>
                          </a:solidFill>
                          <a:prstDash val="solid"/>
                        </a:lnT>
                        <a:lnB w="12700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标题 5"/>
          <p:cNvSpPr txBox="1"/>
          <p:nvPr>
            <p:custDataLst>
              <p:tags r:id="rId2"/>
            </p:custDataLst>
          </p:nvPr>
        </p:nvSpPr>
        <p:spPr bwMode="auto">
          <a:xfrm>
            <a:off x="335995" y="261154"/>
            <a:ext cx="4608512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kern="0" dirty="0">
                <a:latin typeface="Times New Roman" panose="02020503050405090304" pitchFamily="18" charset="0"/>
                <a:cs typeface="Times New Roman" panose="02020503050405090304" pitchFamily="18" charset="0"/>
              </a:rPr>
              <a:t>Training Configuration</a:t>
            </a:r>
          </a:p>
        </p:txBody>
      </p:sp>
      <p:sp>
        <p:nvSpPr>
          <p:cNvPr id="7" name="标题 5"/>
          <p:cNvSpPr txBox="1"/>
          <p:nvPr>
            <p:custDataLst>
              <p:tags r:id="rId3"/>
            </p:custDataLst>
          </p:nvPr>
        </p:nvSpPr>
        <p:spPr bwMode="auto">
          <a:xfrm>
            <a:off x="335995" y="4061524"/>
            <a:ext cx="4608512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kern="0" dirty="0">
                <a:latin typeface="Times New Roman" panose="02020503050405090304" pitchFamily="18" charset="0"/>
                <a:cs typeface="Times New Roman" panose="02020503050405090304" pitchFamily="18" charset="0"/>
              </a:rPr>
              <a:t>Loss Function</a:t>
            </a:r>
          </a:p>
        </p:txBody>
      </p:sp>
      <p:sp>
        <p:nvSpPr>
          <p:cNvPr id="2" name="object 17"/>
          <p:cNvSpPr txBox="1">
            <a:spLocks noChangeArrowheads="1"/>
          </p:cNvSpPr>
          <p:nvPr/>
        </p:nvSpPr>
        <p:spPr bwMode="auto">
          <a:xfrm>
            <a:off x="11856640" y="6597650"/>
            <a:ext cx="349250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8100">
              <a:spcBef>
                <a:spcPct val="20000"/>
              </a:spcBef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Font typeface="Wingdings 2" panose="05020102010507070707" pitchFamily="18" charset="2"/>
              <a:buChar char="·"/>
              <a:defRPr sz="24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Font typeface="Wingdings 2" panose="05020102010507070707" pitchFamily="18" charset="2"/>
              <a:buChar char="¡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>
              <a:lnSpc>
                <a:spcPts val="1240"/>
              </a:lnSpc>
              <a:spcBef>
                <a:spcPct val="0"/>
              </a:spcBef>
              <a:buNone/>
            </a:pPr>
            <a:fld id="{1AC2AE63-1028-4893-8049-80938500FA48}" type="slidenum">
              <a:rPr lang="en-US" altLang="zh-CN" sz="1400" b="0"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11</a:t>
            </a:fld>
            <a:endParaRPr lang="en-US" altLang="zh-CN" sz="1400" b="0"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1C38A75-45A2-B34E-0423-A20276BB06A8}"/>
              </a:ext>
            </a:extLst>
          </p:cNvPr>
          <p:cNvSpPr txBox="1"/>
          <p:nvPr/>
        </p:nvSpPr>
        <p:spPr>
          <a:xfrm>
            <a:off x="828823" y="4925590"/>
            <a:ext cx="5267177" cy="869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分类损失：</a:t>
            </a:r>
            <a:r>
              <a:rPr lang="en-US" altLang="zh-CN" dirty="0"/>
              <a:t>cross entropy loss</a:t>
            </a:r>
            <a:r>
              <a:rPr lang="zh-CN" altLang="en-US" dirty="0"/>
              <a:t>，区分前景和背景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回归损失：</a:t>
            </a:r>
            <a:r>
              <a:rPr lang="en-US" altLang="zh-CN" dirty="0" err="1"/>
              <a:t>IoU</a:t>
            </a:r>
            <a:r>
              <a:rPr lang="en-US" altLang="zh-CN" dirty="0"/>
              <a:t> loss</a:t>
            </a:r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83432" y="2725274"/>
            <a:ext cx="1022513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4: </a:t>
            </a:r>
            <a:r>
              <a:rPr lang="zh-CN" altLang="en-US" sz="4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实验结果及结论</a:t>
            </a:r>
          </a:p>
        </p:txBody>
      </p:sp>
      <p:sp>
        <p:nvSpPr>
          <p:cNvPr id="2" name="object 17"/>
          <p:cNvSpPr txBox="1">
            <a:spLocks noChangeArrowheads="1"/>
          </p:cNvSpPr>
          <p:nvPr/>
        </p:nvSpPr>
        <p:spPr bwMode="auto">
          <a:xfrm>
            <a:off x="11856640" y="6597650"/>
            <a:ext cx="349250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8100">
              <a:spcBef>
                <a:spcPct val="20000"/>
              </a:spcBef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Font typeface="Wingdings 2" panose="05020102010507070707" pitchFamily="18" charset="2"/>
              <a:buChar char="·"/>
              <a:defRPr sz="24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Font typeface="Wingdings 2" panose="05020102010507070707" pitchFamily="18" charset="2"/>
              <a:buChar char="¡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>
              <a:lnSpc>
                <a:spcPts val="1240"/>
              </a:lnSpc>
              <a:spcBef>
                <a:spcPct val="0"/>
              </a:spcBef>
              <a:buNone/>
            </a:pPr>
            <a:fld id="{1AC2AE63-1028-4893-8049-80938500FA48}" type="slidenum">
              <a:rPr lang="en-US" altLang="zh-CN" sz="1400" b="0"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12</a:t>
            </a:fld>
            <a:endParaRPr lang="en-US" altLang="zh-CN" sz="1400" b="0"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object 17"/>
          <p:cNvSpPr txBox="1">
            <a:spLocks noChangeArrowheads="1"/>
          </p:cNvSpPr>
          <p:nvPr/>
        </p:nvSpPr>
        <p:spPr bwMode="auto">
          <a:xfrm>
            <a:off x="11856640" y="6597650"/>
            <a:ext cx="349250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8100">
              <a:spcBef>
                <a:spcPct val="20000"/>
              </a:spcBef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Font typeface="Wingdings 2" panose="05020102010507070707" pitchFamily="18" charset="2"/>
              <a:buChar char="·"/>
              <a:defRPr sz="24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Font typeface="Wingdings 2" panose="05020102010507070707" pitchFamily="18" charset="2"/>
              <a:buChar char="¡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>
              <a:lnSpc>
                <a:spcPts val="1240"/>
              </a:lnSpc>
              <a:spcBef>
                <a:spcPct val="0"/>
              </a:spcBef>
              <a:buNone/>
            </a:pPr>
            <a:fld id="{1AC2AE63-1028-4893-8049-80938500FA48}" type="slidenum">
              <a:rPr lang="en-US" altLang="zh-CN" sz="1400" b="0"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13</a:t>
            </a:fld>
            <a:endParaRPr lang="en-US" altLang="zh-CN" sz="1400" b="0"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</a:endParaRPr>
          </a:p>
        </p:txBody>
      </p:sp>
      <p:sp>
        <p:nvSpPr>
          <p:cNvPr id="2" name="标题 5"/>
          <p:cNvSpPr txBox="1"/>
          <p:nvPr/>
        </p:nvSpPr>
        <p:spPr bwMode="auto">
          <a:xfrm>
            <a:off x="335360" y="404664"/>
            <a:ext cx="4608512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kern="0" dirty="0">
                <a:latin typeface="Times New Roman" panose="02020503050405090304" pitchFamily="18" charset="0"/>
                <a:cs typeface="Times New Roman" panose="02020503050405090304" pitchFamily="18" charset="0"/>
              </a:rPr>
              <a:t>Comparison experiments</a:t>
            </a:r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6366316"/>
              </p:ext>
            </p:extLst>
          </p:nvPr>
        </p:nvGraphicFramePr>
        <p:xfrm>
          <a:off x="423545" y="1338448"/>
          <a:ext cx="11210290" cy="2350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9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2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22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22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22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22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HiFT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LPAT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SGDViT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SE-</a:t>
                      </a:r>
                      <a:r>
                        <a:rPr lang="en-US" altLang="zh-CN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SiamFC</a:t>
                      </a:r>
                      <a:endParaRPr lang="en-US" altLang="zh-CN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PRL-Track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59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0.787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0.783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0.763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0.747</a:t>
                      </a:r>
                      <a:endParaRPr lang="zh-CN" alt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0.791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9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Normalized Precision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0.680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0.679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0.665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0.637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0.685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59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Success Rate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0.589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0.591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0.581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0.524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0.593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23545" y="4293236"/>
            <a:ext cx="3481070" cy="17538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 anchor="t">
            <a:noAutofit/>
          </a:bodyPr>
          <a:lstStyle/>
          <a:p>
            <a:pPr marL="0" indent="0">
              <a:buFont typeface="Arial" panose="020B0604020202090204" pitchFamily="34" charset="0"/>
              <a:buNone/>
            </a:pPr>
            <a:r>
              <a:rPr lang="zh-CN" altLang="en-US" dirty="0">
                <a:sym typeface="+mn-ea"/>
              </a:rPr>
              <a:t>精度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dirty="0">
                <a:latin typeface="Arial Bold" panose="020B0604020202090204" charset="0"/>
                <a:cs typeface="Arial Bold" panose="020B0604020202090204" charset="0"/>
                <a:sym typeface="+mn-ea"/>
              </a:rPr>
              <a:t>Precision</a:t>
            </a:r>
            <a:r>
              <a:rPr lang="en-US" altLang="zh-CN" dirty="0">
                <a:sym typeface="+mn-ea"/>
              </a:rPr>
              <a:t>)</a:t>
            </a:r>
            <a:r>
              <a:rPr lang="zh-CN" altLang="en-US" dirty="0">
                <a:sym typeface="+mn-ea"/>
              </a:rPr>
              <a:t>：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zh-CN" altLang="en-US" dirty="0">
                <a:sym typeface="+mn-ea"/>
              </a:rPr>
              <a:t>即中心位置误差</a:t>
            </a:r>
            <a:r>
              <a:rPr lang="en-US" altLang="zh-CN" dirty="0">
                <a:sym typeface="+mn-ea"/>
              </a:rPr>
              <a:t>(</a:t>
            </a:r>
            <a:r>
              <a:rPr lang="zh-CN" altLang="en-US" dirty="0">
                <a:sym typeface="+mn-ea"/>
              </a:rPr>
              <a:t>CLE</a:t>
            </a:r>
            <a:r>
              <a:rPr lang="en-US" altLang="zh-CN" dirty="0">
                <a:sym typeface="+mn-ea"/>
              </a:rPr>
              <a:t>)</a:t>
            </a:r>
            <a:r>
              <a:rPr lang="zh-CN" altLang="en-US" dirty="0">
                <a:sym typeface="+mn-ea"/>
              </a:rPr>
              <a:t>，即真实值与预测框中心点之间的欧几里得距离。</a:t>
            </a:r>
          </a:p>
          <a:p>
            <a:pPr marL="0" indent="0">
              <a:buFont typeface="Arial" panose="020B0604020202090204" pitchFamily="34" charset="0"/>
              <a:buNone/>
            </a:pPr>
            <a:endParaRPr lang="zh-CN" altLang="en-US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 dirty="0"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3"/>
            </p:custDataLst>
          </p:nvPr>
        </p:nvSpPr>
        <p:spPr>
          <a:xfrm>
            <a:off x="8184232" y="4076701"/>
            <a:ext cx="3744257" cy="7200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 anchor="t">
            <a:noAutofit/>
          </a:bodyPr>
          <a:lstStyle/>
          <a:p>
            <a:pPr marL="0" indent="0">
              <a:buFont typeface="Arial" panose="020B0604020202090204" pitchFamily="34" charset="0"/>
              <a:buNone/>
            </a:pPr>
            <a:r>
              <a:rPr lang="zh-CN" altLang="en-US">
                <a:sym typeface="+mn-ea"/>
              </a:rPr>
              <a:t>成功率</a:t>
            </a:r>
            <a:r>
              <a:rPr lang="en-US" altLang="zh-CN">
                <a:sym typeface="+mn-ea"/>
              </a:rPr>
              <a:t>(Success Rate)</a:t>
            </a:r>
            <a:r>
              <a:rPr lang="zh-CN" altLang="en-US">
                <a:sym typeface="+mn-ea"/>
              </a:rPr>
              <a:t>：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zh-CN" altLang="en-US">
                <a:sym typeface="+mn-ea"/>
              </a:rPr>
              <a:t>即真实值与预测框的交并比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Io</a:t>
            </a:r>
            <a:r>
              <a:rPr lang="en-US" altLang="zh-CN">
                <a:sym typeface="+mn-ea"/>
              </a:rPr>
              <a:t>U)</a:t>
            </a:r>
            <a:r>
              <a:rPr lang="zh-CN" altLang="en-US">
                <a:sym typeface="+mn-ea"/>
              </a:rPr>
              <a:t>。</a:t>
            </a:r>
          </a:p>
        </p:txBody>
      </p:sp>
      <p:pic>
        <p:nvPicPr>
          <p:cNvPr id="18" name="图片 17" descr="2311718640095_.pic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295775" y="3933190"/>
            <a:ext cx="3139440" cy="2113915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4655820" y="4293235"/>
            <a:ext cx="2626360" cy="1466850"/>
          </a:xfrm>
          <a:prstGeom prst="ellipse">
            <a:avLst/>
          </a:prstGeom>
          <a:noFill/>
          <a:ln w="381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cxnSp>
        <p:nvCxnSpPr>
          <p:cNvPr id="5" name="直接连接符 4"/>
          <p:cNvCxnSpPr>
            <a:cxnSpLocks/>
            <a:stCxn id="4" idx="7"/>
            <a:endCxn id="14" idx="1"/>
          </p:cNvCxnSpPr>
          <p:nvPr/>
        </p:nvCxnSpPr>
        <p:spPr>
          <a:xfrm flipV="1">
            <a:off x="6897558" y="4436746"/>
            <a:ext cx="1286674" cy="713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6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6" name="椭圆 5"/>
          <p:cNvSpPr/>
          <p:nvPr/>
        </p:nvSpPr>
        <p:spPr>
          <a:xfrm>
            <a:off x="5640433" y="4796791"/>
            <a:ext cx="575945" cy="504190"/>
          </a:xfrm>
          <a:prstGeom prst="ellipse">
            <a:avLst/>
          </a:prstGeom>
          <a:noFill/>
          <a:ln w="539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cxnSp>
        <p:nvCxnSpPr>
          <p:cNvPr id="7" name="直接连接符 6"/>
          <p:cNvCxnSpPr>
            <a:cxnSpLocks/>
            <a:stCxn id="8" idx="3"/>
            <a:endCxn id="6" idx="2"/>
          </p:cNvCxnSpPr>
          <p:nvPr/>
        </p:nvCxnSpPr>
        <p:spPr>
          <a:xfrm flipV="1">
            <a:off x="3904615" y="5048886"/>
            <a:ext cx="1735818" cy="12128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79425" y="5467350"/>
            <a:ext cx="3353435" cy="5797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object 17"/>
          <p:cNvSpPr txBox="1">
            <a:spLocks noChangeArrowheads="1"/>
          </p:cNvSpPr>
          <p:nvPr/>
        </p:nvSpPr>
        <p:spPr bwMode="auto">
          <a:xfrm>
            <a:off x="11856640" y="6597650"/>
            <a:ext cx="349250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8100">
              <a:spcBef>
                <a:spcPct val="20000"/>
              </a:spcBef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Font typeface="Wingdings 2" panose="05020102010507070707" pitchFamily="18" charset="2"/>
              <a:buChar char="·"/>
              <a:defRPr sz="24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Font typeface="Wingdings 2" panose="05020102010507070707" pitchFamily="18" charset="2"/>
              <a:buChar char="¡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>
              <a:lnSpc>
                <a:spcPts val="1240"/>
              </a:lnSpc>
              <a:spcBef>
                <a:spcPct val="0"/>
              </a:spcBef>
              <a:buNone/>
            </a:pPr>
            <a:fld id="{1AC2AE63-1028-4893-8049-80938500FA48}" type="slidenum">
              <a:rPr lang="en-US" altLang="zh-CN" sz="1400" b="0"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14</a:t>
            </a:fld>
            <a:endParaRPr lang="en-US" altLang="zh-CN" sz="1400" b="0"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35360" y="404664"/>
            <a:ext cx="4608512" cy="1008112"/>
          </a:xfrm>
        </p:spPr>
        <p:txBody>
          <a:bodyPr/>
          <a:lstStyle/>
          <a:p>
            <a:r>
              <a:rPr lang="en-US" altLang="zh-CN" sz="3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Results visualization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1268760"/>
            <a:ext cx="7848872" cy="487204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object 17"/>
          <p:cNvSpPr txBox="1">
            <a:spLocks noChangeArrowheads="1"/>
          </p:cNvSpPr>
          <p:nvPr/>
        </p:nvSpPr>
        <p:spPr bwMode="auto">
          <a:xfrm>
            <a:off x="11856640" y="6597650"/>
            <a:ext cx="349250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8100">
              <a:spcBef>
                <a:spcPct val="20000"/>
              </a:spcBef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Font typeface="Wingdings 2" panose="05020102010507070707" pitchFamily="18" charset="2"/>
              <a:buChar char="·"/>
              <a:defRPr sz="24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Font typeface="Wingdings 2" panose="05020102010507070707" pitchFamily="18" charset="2"/>
              <a:buChar char="¡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>
              <a:lnSpc>
                <a:spcPts val="1240"/>
              </a:lnSpc>
              <a:spcBef>
                <a:spcPct val="0"/>
              </a:spcBef>
              <a:buNone/>
            </a:pPr>
            <a:fld id="{1AC2AE63-1028-4893-8049-80938500FA48}" type="slidenum">
              <a:rPr lang="en-US" altLang="zh-CN" sz="1400" b="0"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15</a:t>
            </a:fld>
            <a:endParaRPr lang="en-US" altLang="zh-CN" sz="1400" b="0" dirty="0"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</a:endParaRPr>
          </a:p>
        </p:txBody>
      </p:sp>
      <p:pic>
        <p:nvPicPr>
          <p:cNvPr id="2" name="无标题视频——使用Clipchamp制作">
            <a:hlinkClick r:id="" action="ppaction://media"/>
            <a:extLst>
              <a:ext uri="{FF2B5EF4-FFF2-40B4-BE49-F238E27FC236}">
                <a16:creationId xmlns:a16="http://schemas.microsoft.com/office/drawing/2014/main" id="{C0F1280E-C4E8-BF50-DD6E-4C5E1A044B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62" y="6757"/>
            <a:ext cx="12167975" cy="68444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68" y="1268760"/>
            <a:ext cx="3816424" cy="4855072"/>
          </a:xfrm>
          <a:prstGeom prst="rect">
            <a:avLst/>
          </a:prstGeom>
        </p:spPr>
      </p:pic>
      <p:sp>
        <p:nvSpPr>
          <p:cNvPr id="2" name="标题 14"/>
          <p:cNvSpPr txBox="1"/>
          <p:nvPr/>
        </p:nvSpPr>
        <p:spPr bwMode="auto">
          <a:xfrm>
            <a:off x="6312025" y="2420888"/>
            <a:ext cx="5256584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9pPr>
          </a:lstStyle>
          <a:p>
            <a:endParaRPr lang="zh-CN" altLang="en-US" sz="2800" b="0" kern="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" name="标题 5"/>
          <p:cNvSpPr>
            <a:spLocks noGrp="1"/>
          </p:cNvSpPr>
          <p:nvPr>
            <p:ph type="title"/>
          </p:nvPr>
        </p:nvSpPr>
        <p:spPr>
          <a:xfrm>
            <a:off x="335360" y="404664"/>
            <a:ext cx="4608512" cy="1008112"/>
          </a:xfrm>
        </p:spPr>
        <p:txBody>
          <a:bodyPr/>
          <a:lstStyle/>
          <a:p>
            <a:r>
              <a:rPr lang="en-US" altLang="zh-CN" sz="3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Real-world tests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511824" y="1443658"/>
            <a:ext cx="5886404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宋体" pitchFamily="2" charset="-122"/>
              </a:rPr>
              <a:t>现实无人机平台测试：</a:t>
            </a: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latin typeface="宋体" pitchFamily="2" charset="-122"/>
                <a:sym typeface="+mn-ea"/>
              </a:rPr>
              <a:t>边缘智能摄像头</a:t>
            </a: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latin typeface="宋体" pitchFamily="2" charset="-122"/>
                <a:sym typeface="+mn-ea"/>
              </a:rPr>
              <a:t>配备 NVIDIA Jetson Orin NX 16GB 机载处理器</a:t>
            </a:r>
            <a:endParaRPr lang="zh-CN" altLang="en-US" dirty="0">
              <a:latin typeface="宋体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00696" y="2914927"/>
            <a:ext cx="3713480" cy="1700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宋体" pitchFamily="2" charset="-122"/>
                <a:sym typeface="+mn-ea"/>
              </a:rPr>
              <a:t>测试期间，系统的平均利用率：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latin typeface="宋体" pitchFamily="2" charset="-122"/>
                <a:sym typeface="+mn-ea"/>
              </a:rPr>
              <a:t>内存使用率 32.67%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latin typeface="宋体" pitchFamily="2" charset="-122"/>
                <a:sym typeface="+mn-ea"/>
              </a:rPr>
              <a:t>GPU使用率 28.81%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latin typeface="宋体" pitchFamily="2" charset="-122"/>
                <a:sym typeface="+mn-ea"/>
              </a:rPr>
              <a:t>CPU使用率 14.15%</a:t>
            </a: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4511824" y="4951742"/>
            <a:ext cx="3713480" cy="9189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宋体" pitchFamily="2" charset="-122"/>
                <a:sym typeface="+mn-ea"/>
              </a:rPr>
              <a:t>追踪速度：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latin typeface="宋体" pitchFamily="2" charset="-122"/>
                <a:sym typeface="+mn-ea"/>
              </a:rPr>
              <a:t>超过 42.6 帧每秒</a:t>
            </a:r>
          </a:p>
        </p:txBody>
      </p:sp>
      <p:sp>
        <p:nvSpPr>
          <p:cNvPr id="4" name="object 17"/>
          <p:cNvSpPr txBox="1">
            <a:spLocks noChangeArrowheads="1"/>
          </p:cNvSpPr>
          <p:nvPr/>
        </p:nvSpPr>
        <p:spPr bwMode="auto">
          <a:xfrm>
            <a:off x="11856640" y="6597650"/>
            <a:ext cx="349250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8100">
              <a:spcBef>
                <a:spcPct val="20000"/>
              </a:spcBef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Font typeface="Wingdings 2" panose="05020102010507070707" pitchFamily="18" charset="2"/>
              <a:buChar char="·"/>
              <a:defRPr sz="24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Font typeface="Wingdings 2" panose="05020102010507070707" pitchFamily="18" charset="2"/>
              <a:buChar char="¡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>
              <a:lnSpc>
                <a:spcPts val="1240"/>
              </a:lnSpc>
              <a:spcBef>
                <a:spcPct val="0"/>
              </a:spcBef>
              <a:buNone/>
            </a:pPr>
            <a:fld id="{1AC2AE63-1028-4893-8049-80938500FA48}" type="slidenum">
              <a:rPr lang="en-US" altLang="zh-CN" sz="1400" b="0"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16</a:t>
            </a:fld>
            <a:endParaRPr lang="en-US" altLang="zh-CN" sz="1400" b="0"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object 17"/>
          <p:cNvSpPr txBox="1">
            <a:spLocks noChangeArrowheads="1"/>
          </p:cNvSpPr>
          <p:nvPr/>
        </p:nvSpPr>
        <p:spPr bwMode="auto">
          <a:xfrm>
            <a:off x="11856640" y="6597650"/>
            <a:ext cx="349250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8100">
              <a:spcBef>
                <a:spcPct val="20000"/>
              </a:spcBef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Font typeface="Wingdings 2" panose="05020102010507070707" pitchFamily="18" charset="2"/>
              <a:buChar char="·"/>
              <a:defRPr sz="24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Font typeface="Wingdings 2" panose="05020102010507070707" pitchFamily="18" charset="2"/>
              <a:buChar char="¡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>
              <a:lnSpc>
                <a:spcPts val="1240"/>
              </a:lnSpc>
              <a:spcBef>
                <a:spcPct val="0"/>
              </a:spcBef>
              <a:buNone/>
            </a:pPr>
            <a:fld id="{1AC2AE63-1028-4893-8049-80938500FA48}" type="slidenum">
              <a:rPr lang="en-US" altLang="zh-CN" sz="1400" b="0"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17</a:t>
            </a:fld>
            <a:endParaRPr lang="en-US" altLang="zh-CN" sz="1400" b="0"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</a:endParaRPr>
          </a:p>
        </p:txBody>
      </p:sp>
      <p:pic>
        <p:nvPicPr>
          <p:cNvPr id="4" name="Untitled ‑ Made with FlexClip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21258"/>
            <a:ext cx="12191429" cy="64533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18502" y="548680"/>
            <a:ext cx="10754995" cy="5544820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982788" y="2399070"/>
            <a:ext cx="21482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目</a:t>
            </a:r>
            <a:r>
              <a:rPr lang="en-US" altLang="zh-CN" sz="5400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 </a:t>
            </a:r>
            <a:r>
              <a:rPr lang="zh-CN" altLang="en-US" sz="5400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505968" y="3321090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i="1" dirty="0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C  O  N  T  E  N  T  S</a:t>
            </a:r>
          </a:p>
        </p:txBody>
      </p:sp>
      <p:sp>
        <p:nvSpPr>
          <p:cNvPr id="9" name="椭圆 8"/>
          <p:cNvSpPr/>
          <p:nvPr>
            <p:custDataLst>
              <p:tags r:id="rId1"/>
            </p:custDataLst>
          </p:nvPr>
        </p:nvSpPr>
        <p:spPr>
          <a:xfrm>
            <a:off x="5688843" y="2448912"/>
            <a:ext cx="790575" cy="78994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MiSans Normal" panose="00000500000000000000" charset="-122"/>
                <a:ea typeface="MiSans Normal" panose="00000500000000000000" charset="-122"/>
              </a:rPr>
              <a:t>02</a:t>
            </a:r>
          </a:p>
        </p:txBody>
      </p:sp>
      <p:sp>
        <p:nvSpPr>
          <p:cNvPr id="10" name="椭圆 9"/>
          <p:cNvSpPr/>
          <p:nvPr>
            <p:custDataLst>
              <p:tags r:id="rId2"/>
            </p:custDataLst>
          </p:nvPr>
        </p:nvSpPr>
        <p:spPr>
          <a:xfrm>
            <a:off x="5688843" y="1309722"/>
            <a:ext cx="790575" cy="78994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MiSans Normal" panose="00000500000000000000" charset="-122"/>
                <a:ea typeface="MiSans Normal" panose="00000500000000000000" charset="-122"/>
              </a:rPr>
              <a:t>01</a:t>
            </a:r>
          </a:p>
        </p:txBody>
      </p:sp>
      <p:sp>
        <p:nvSpPr>
          <p:cNvPr id="11" name="椭圆 10"/>
          <p:cNvSpPr/>
          <p:nvPr>
            <p:custDataLst>
              <p:tags r:id="rId3"/>
            </p:custDataLst>
          </p:nvPr>
        </p:nvSpPr>
        <p:spPr>
          <a:xfrm>
            <a:off x="5688843" y="3588102"/>
            <a:ext cx="790575" cy="78994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MiSans Normal" panose="00000500000000000000" charset="-122"/>
                <a:ea typeface="MiSans Normal" panose="00000500000000000000" charset="-122"/>
              </a:rPr>
              <a:t>03</a:t>
            </a:r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6479418" y="1443707"/>
            <a:ext cx="29171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研究背景</a:t>
            </a:r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6479418" y="2553528"/>
            <a:ext cx="29171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相关工作</a:t>
            </a:r>
          </a:p>
        </p:txBody>
      </p:sp>
      <p:sp>
        <p:nvSpPr>
          <p:cNvPr id="14" name="文本框 13"/>
          <p:cNvSpPr txBox="1"/>
          <p:nvPr>
            <p:custDataLst>
              <p:tags r:id="rId6"/>
            </p:custDataLst>
          </p:nvPr>
        </p:nvSpPr>
        <p:spPr>
          <a:xfrm>
            <a:off x="6479418" y="3722087"/>
            <a:ext cx="3799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方法</a:t>
            </a:r>
          </a:p>
        </p:txBody>
      </p:sp>
      <p:sp>
        <p:nvSpPr>
          <p:cNvPr id="17" name="椭圆 16"/>
          <p:cNvSpPr/>
          <p:nvPr>
            <p:custDataLst>
              <p:tags r:id="rId7"/>
            </p:custDataLst>
          </p:nvPr>
        </p:nvSpPr>
        <p:spPr>
          <a:xfrm>
            <a:off x="5688843" y="4727292"/>
            <a:ext cx="790575" cy="78994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MiSans Normal" panose="00000500000000000000" charset="-122"/>
                <a:ea typeface="MiSans Normal" panose="00000500000000000000" charset="-122"/>
              </a:rPr>
              <a:t>04</a:t>
            </a: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6479418" y="4861277"/>
            <a:ext cx="3799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实验结果及结论</a:t>
            </a:r>
          </a:p>
        </p:txBody>
      </p:sp>
      <p:sp>
        <p:nvSpPr>
          <p:cNvPr id="2" name="object 17"/>
          <p:cNvSpPr txBox="1">
            <a:spLocks noChangeArrowheads="1"/>
          </p:cNvSpPr>
          <p:nvPr/>
        </p:nvSpPr>
        <p:spPr bwMode="auto">
          <a:xfrm>
            <a:off x="11856640" y="6597650"/>
            <a:ext cx="349250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8100">
              <a:spcBef>
                <a:spcPct val="20000"/>
              </a:spcBef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Font typeface="Wingdings 2" panose="05020102010507070707" pitchFamily="18" charset="2"/>
              <a:buChar char="·"/>
              <a:defRPr sz="24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Font typeface="Wingdings 2" panose="05020102010507070707" pitchFamily="18" charset="2"/>
              <a:buChar char="¡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>
              <a:lnSpc>
                <a:spcPts val="1240"/>
              </a:lnSpc>
              <a:spcBef>
                <a:spcPct val="0"/>
              </a:spcBef>
              <a:buNone/>
            </a:pPr>
            <a:fld id="{1AC2AE63-1028-4893-8049-80938500FA48}" type="slidenum">
              <a:rPr lang="en-US" altLang="zh-CN" sz="1400" b="0"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2</a:t>
            </a:fld>
            <a:endParaRPr lang="en-US" altLang="zh-CN" sz="1400" b="0"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83432" y="2725274"/>
            <a:ext cx="1022513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1: </a:t>
            </a:r>
            <a:r>
              <a:rPr lang="zh-CN" altLang="en-US" sz="4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2" name="object 17"/>
          <p:cNvSpPr txBox="1">
            <a:spLocks noChangeArrowheads="1"/>
          </p:cNvSpPr>
          <p:nvPr/>
        </p:nvSpPr>
        <p:spPr bwMode="auto">
          <a:xfrm>
            <a:off x="11856640" y="6597650"/>
            <a:ext cx="349250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8100">
              <a:spcBef>
                <a:spcPct val="20000"/>
              </a:spcBef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Font typeface="Wingdings 2" panose="05020102010507070707" pitchFamily="18" charset="2"/>
              <a:buChar char="·"/>
              <a:defRPr sz="24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Font typeface="Wingdings 2" panose="05020102010507070707" pitchFamily="18" charset="2"/>
              <a:buChar char="¡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>
              <a:lnSpc>
                <a:spcPts val="1240"/>
              </a:lnSpc>
              <a:spcBef>
                <a:spcPct val="0"/>
              </a:spcBef>
              <a:buNone/>
            </a:pPr>
            <a:fld id="{1AC2AE63-1028-4893-8049-80938500FA48}" type="slidenum">
              <a:rPr lang="en-US" altLang="zh-CN" sz="1400" b="0"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3</a:t>
            </a:fld>
            <a:endParaRPr lang="en-US" altLang="zh-CN" sz="1400" b="0"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5360" y="1393710"/>
            <a:ext cx="1116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宋体" pitchFamily="2" charset="-122"/>
                <a:cs typeface="Times New Roman" panose="02020503050405090304" pitchFamily="18" charset="0"/>
                <a:sym typeface="+mn-ea"/>
              </a:rPr>
              <a:t>视觉目标跟踪：</a:t>
            </a:r>
            <a:r>
              <a:rPr lang="zh-CN" altLang="en-US" sz="2000" dirty="0">
                <a:latin typeface="宋体" pitchFamily="2" charset="-122"/>
              </a:rPr>
              <a:t>通过初始状态的图像帧中，就能够在长序列视频帧中持续正确估计目标的位置。</a:t>
            </a:r>
          </a:p>
        </p:txBody>
      </p:sp>
      <p:sp>
        <p:nvSpPr>
          <p:cNvPr id="6" name="标题 5"/>
          <p:cNvSpPr txBox="1"/>
          <p:nvPr/>
        </p:nvSpPr>
        <p:spPr bwMode="auto">
          <a:xfrm>
            <a:off x="335360" y="404664"/>
            <a:ext cx="4608512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zh-CN" altLang="en-US" sz="3200" kern="0" dirty="0">
                <a:latin typeface="Times New Roman" panose="02020503050405090304" pitchFamily="18" charset="0"/>
                <a:cs typeface="Times New Roman" panose="02020503050405090304" pitchFamily="18" charset="0"/>
              </a:rPr>
              <a:t>研究背景</a:t>
            </a:r>
            <a:endParaRPr lang="en-US" altLang="zh-CN" sz="3200" kern="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984" y="2492896"/>
            <a:ext cx="5299179" cy="2376264"/>
          </a:xfrm>
          <a:prstGeom prst="rect">
            <a:avLst/>
          </a:prstGeom>
        </p:spPr>
      </p:pic>
      <p:sp>
        <p:nvSpPr>
          <p:cNvPr id="26" name="文本框 25"/>
          <p:cNvSpPr txBox="1"/>
          <p:nvPr>
            <p:custDataLst>
              <p:tags r:id="rId1"/>
            </p:custDataLst>
          </p:nvPr>
        </p:nvSpPr>
        <p:spPr>
          <a:xfrm>
            <a:off x="8832304" y="6320286"/>
            <a:ext cx="2520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latin typeface="Times New Roman" panose="02020503050405090304" pitchFamily="18" charset="0"/>
                <a:cs typeface="Times New Roman" panose="02020503050405090304" pitchFamily="18" charset="0"/>
              </a:rPr>
              <a:t>https://arxiv.org/abs/2203.11082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104112" y="5208196"/>
            <a:ext cx="323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0" dirty="0">
                <a:latin typeface="Times New Roman" panose="02020503050405090304" pitchFamily="18" charset="0"/>
                <a:cs typeface="Times New Roman" panose="02020503050405090304" pitchFamily="18" charset="0"/>
              </a:rPr>
              <a:t>(b) Deep learning-based tracking</a:t>
            </a:r>
            <a:endParaRPr lang="zh-CN" altLang="en-US" b="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85" y="2359349"/>
            <a:ext cx="4708320" cy="2814421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119336" y="5208196"/>
            <a:ext cx="5472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dirty="0">
                <a:latin typeface="Times New Roman" panose="02020503050405090304" pitchFamily="18" charset="0"/>
                <a:cs typeface="Times New Roman" panose="02020503050405090304" pitchFamily="18" charset="0"/>
              </a:rPr>
              <a:t>(a) Discriminative correlation filter-based tracking</a:t>
            </a:r>
            <a:endParaRPr lang="zh-CN" altLang="en-US" b="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2" name="object 17"/>
          <p:cNvSpPr txBox="1">
            <a:spLocks noChangeArrowheads="1"/>
          </p:cNvSpPr>
          <p:nvPr/>
        </p:nvSpPr>
        <p:spPr bwMode="auto">
          <a:xfrm>
            <a:off x="11856640" y="6597650"/>
            <a:ext cx="349250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8100">
              <a:spcBef>
                <a:spcPct val="20000"/>
              </a:spcBef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Font typeface="Wingdings 2" panose="05020102010507070707" pitchFamily="18" charset="2"/>
              <a:buChar char="·"/>
              <a:defRPr sz="24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Font typeface="Wingdings 2" panose="05020102010507070707" pitchFamily="18" charset="2"/>
              <a:buChar char="¡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>
              <a:lnSpc>
                <a:spcPts val="1240"/>
              </a:lnSpc>
              <a:spcBef>
                <a:spcPct val="0"/>
              </a:spcBef>
              <a:buNone/>
            </a:pPr>
            <a:fld id="{1AC2AE63-1028-4893-8049-80938500FA48}" type="slidenum">
              <a:rPr lang="en-US" altLang="zh-CN" sz="1400" b="0"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4</a:t>
            </a:fld>
            <a:endParaRPr lang="en-US" altLang="zh-CN" sz="1400" b="0"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83432" y="2725274"/>
            <a:ext cx="1022513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2: </a:t>
            </a:r>
            <a:r>
              <a:rPr lang="zh-CN" altLang="en-US" sz="4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相关工作</a:t>
            </a:r>
          </a:p>
        </p:txBody>
      </p:sp>
      <p:sp>
        <p:nvSpPr>
          <p:cNvPr id="2" name="object 17"/>
          <p:cNvSpPr txBox="1">
            <a:spLocks noChangeArrowheads="1"/>
          </p:cNvSpPr>
          <p:nvPr/>
        </p:nvSpPr>
        <p:spPr bwMode="auto">
          <a:xfrm>
            <a:off x="11856640" y="6597650"/>
            <a:ext cx="349250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8100">
              <a:spcBef>
                <a:spcPct val="20000"/>
              </a:spcBef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Font typeface="Wingdings 2" panose="05020102010507070707" pitchFamily="18" charset="2"/>
              <a:buChar char="·"/>
              <a:defRPr sz="24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Font typeface="Wingdings 2" panose="05020102010507070707" pitchFamily="18" charset="2"/>
              <a:buChar char="¡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>
              <a:lnSpc>
                <a:spcPts val="1240"/>
              </a:lnSpc>
              <a:spcBef>
                <a:spcPct val="0"/>
              </a:spcBef>
              <a:buNone/>
            </a:pPr>
            <a:fld id="{1AC2AE63-1028-4893-8049-80938500FA48}" type="slidenum">
              <a:rPr lang="en-US" altLang="zh-CN" sz="1400" b="0"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5</a:t>
            </a:fld>
            <a:endParaRPr lang="en-US" altLang="zh-CN" sz="1400" b="0"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579" y="1265744"/>
            <a:ext cx="5635875" cy="26837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224" y="1922786"/>
            <a:ext cx="2443302" cy="64807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536160" y="1397000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相似度度量：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8118" y="2761983"/>
            <a:ext cx="4583147" cy="3344459"/>
          </a:xfrm>
          <a:prstGeom prst="rect">
            <a:avLst/>
          </a:prstGeom>
        </p:spPr>
      </p:pic>
      <p:sp>
        <p:nvSpPr>
          <p:cNvPr id="2" name="标题 5"/>
          <p:cNvSpPr txBox="1"/>
          <p:nvPr/>
        </p:nvSpPr>
        <p:spPr bwMode="auto">
          <a:xfrm>
            <a:off x="133689" y="322218"/>
            <a:ext cx="10369152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2400" kern="0" dirty="0">
                <a:latin typeface="Times New Roman" panose="02020503050405090304" pitchFamily="18" charset="0"/>
                <a:cs typeface="Times New Roman" panose="02020503050405090304" pitchFamily="18" charset="0"/>
              </a:rPr>
              <a:t>【ECCV2016】Fully-Convolutional Siamese Networks for Object Tracking</a:t>
            </a:r>
            <a:endParaRPr lang="zh-CN" altLang="en-US" sz="2400" kern="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1384" y="4011828"/>
            <a:ext cx="6896734" cy="211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/>
              <a:t>Siamese 框架是一种用于解决匹配和度量学习问题的神经网络结构。这个框架由两个或多个共享参数的子网络组成，主要用于判断输入对（如图像对、文本对等）之间的相似性。</a:t>
            </a:r>
            <a:endParaRPr lang="en-US" altLang="zh-CN" dirty="0"/>
          </a:p>
          <a:p>
            <a:pPr algn="just">
              <a:lnSpc>
                <a:spcPct val="150000"/>
              </a:lnSpc>
            </a:pPr>
            <a:r>
              <a:rPr lang="en-US" altLang="zh-CN" dirty="0" err="1"/>
              <a:t>SiamFC</a:t>
            </a:r>
            <a:r>
              <a:rPr lang="en-US" altLang="zh-CN" dirty="0"/>
              <a:t> </a:t>
            </a:r>
            <a:r>
              <a:rPr lang="zh-CN" altLang="en-US" dirty="0"/>
              <a:t>首次将 </a:t>
            </a:r>
            <a:r>
              <a:rPr lang="en-US" altLang="zh-CN" dirty="0"/>
              <a:t>Siamese </a:t>
            </a:r>
            <a:r>
              <a:rPr lang="zh-CN" altLang="en-US" dirty="0"/>
              <a:t>框架引入到目标跟踪领域，将跟踪任务表述为模板和搜索区域之间的相似性匹配过程。</a:t>
            </a:r>
            <a:r>
              <a:rPr lang="en-US" altLang="zh-CN" dirty="0">
                <a:solidFill>
                  <a:srgbClr val="FF0000"/>
                </a:solidFill>
              </a:rPr>
              <a:t>【</a:t>
            </a:r>
            <a:r>
              <a:rPr lang="zh-CN" altLang="en-US" dirty="0">
                <a:solidFill>
                  <a:srgbClr val="FF0000"/>
                </a:solidFill>
              </a:rPr>
              <a:t>开创性工作</a:t>
            </a:r>
            <a:r>
              <a:rPr lang="en-US" altLang="zh-CN" dirty="0">
                <a:solidFill>
                  <a:srgbClr val="FF0000"/>
                </a:solidFill>
              </a:rPr>
              <a:t>】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115438" y="6298484"/>
            <a:ext cx="25508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dirty="0">
                <a:latin typeface="Times New Roman" panose="02020503050405090304" pitchFamily="18" charset="0"/>
                <a:cs typeface="Times New Roman" panose="02020503050405090304" pitchFamily="18" charset="0"/>
              </a:rPr>
              <a:t>https://arxiv.org/abs/1606.09549</a:t>
            </a:r>
          </a:p>
        </p:txBody>
      </p:sp>
      <p:sp>
        <p:nvSpPr>
          <p:cNvPr id="4" name="object 17"/>
          <p:cNvSpPr txBox="1">
            <a:spLocks noChangeArrowheads="1"/>
          </p:cNvSpPr>
          <p:nvPr/>
        </p:nvSpPr>
        <p:spPr bwMode="auto">
          <a:xfrm>
            <a:off x="11856640" y="6597650"/>
            <a:ext cx="349250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8100">
              <a:spcBef>
                <a:spcPct val="20000"/>
              </a:spcBef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Font typeface="Wingdings 2" panose="05020102010507070707" pitchFamily="18" charset="2"/>
              <a:buChar char="·"/>
              <a:defRPr sz="24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Font typeface="Wingdings 2" panose="05020102010507070707" pitchFamily="18" charset="2"/>
              <a:buChar char="¡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>
              <a:lnSpc>
                <a:spcPts val="1240"/>
              </a:lnSpc>
              <a:spcBef>
                <a:spcPct val="0"/>
              </a:spcBef>
              <a:buNone/>
            </a:pPr>
            <a:fld id="{1AC2AE63-1028-4893-8049-80938500FA48}" type="slidenum">
              <a:rPr lang="en-US" altLang="zh-CN" sz="1400" b="0"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6</a:t>
            </a:fld>
            <a:endParaRPr lang="en-US" altLang="zh-CN" sz="1400" b="0"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3689" y="322218"/>
            <a:ext cx="10369152" cy="1008112"/>
          </a:xfrm>
        </p:spPr>
        <p:txBody>
          <a:bodyPr/>
          <a:lstStyle/>
          <a:p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【ICCV2021】HiFT: Hierarchical Feature Transformer for Aerial Tracking</a:t>
            </a:r>
            <a:endParaRPr lang="zh-CN" altLang="en-US" sz="2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1289921"/>
            <a:ext cx="10447606" cy="27871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9696" y="5301208"/>
            <a:ext cx="3917139" cy="54441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328" y="4077072"/>
            <a:ext cx="12212020" cy="211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800" dirty="0"/>
              <a:t>空间线索：来自浅层卷积层的特征，包含了图像的细节和局部信息，如边缘、纹理等，有助于精确定位目标。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800" dirty="0"/>
              <a:t>语义线索：来自深层卷积层的特征，包含了更高级别的抽象信息，如目标的整体形状，有助于识别和区分目标。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800" dirty="0"/>
              <a:t>HiFT 通过多层卷积层生成的层次相似性图，实现空间和语义线索的交互融合，提高了目标搜索的全局上下文信息，从而提升了跟踪的鲁棒性。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800" dirty="0"/>
              <a:t>由于采用了轻量级的端到端 Transformer 架构，HiFT 能够在复杂场景中高效地进行实时跟踪，具有较强的实用性。</a:t>
            </a: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9048328" y="6289873"/>
            <a:ext cx="2520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dirty="0">
                <a:latin typeface="Times New Roman" panose="02020503050405090304" pitchFamily="18" charset="0"/>
                <a:cs typeface="Times New Roman" panose="02020503050405090304" pitchFamily="18" charset="0"/>
              </a:rPr>
              <a:t>https://arxiv.org/abs/2108.00202</a:t>
            </a:r>
          </a:p>
        </p:txBody>
      </p:sp>
      <p:sp>
        <p:nvSpPr>
          <p:cNvPr id="2" name="object 17"/>
          <p:cNvSpPr txBox="1">
            <a:spLocks noChangeArrowheads="1"/>
          </p:cNvSpPr>
          <p:nvPr/>
        </p:nvSpPr>
        <p:spPr bwMode="auto">
          <a:xfrm>
            <a:off x="11856640" y="6597650"/>
            <a:ext cx="349250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8100">
              <a:spcBef>
                <a:spcPct val="20000"/>
              </a:spcBef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Font typeface="Wingdings 2" panose="05020102010507070707" pitchFamily="18" charset="2"/>
              <a:buChar char="·"/>
              <a:defRPr sz="24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Font typeface="Wingdings 2" panose="05020102010507070707" pitchFamily="18" charset="2"/>
              <a:buChar char="¡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>
              <a:lnSpc>
                <a:spcPts val="1240"/>
              </a:lnSpc>
              <a:spcBef>
                <a:spcPct val="0"/>
              </a:spcBef>
              <a:buNone/>
            </a:pPr>
            <a:fld id="{1AC2AE63-1028-4893-8049-80938500FA48}" type="slidenum">
              <a:rPr lang="en-US" altLang="zh-CN" sz="1400" b="0"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7</a:t>
            </a:fld>
            <a:endParaRPr lang="en-US" altLang="zh-CN" sz="1400" b="0"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83432" y="2725274"/>
            <a:ext cx="1022513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3: </a:t>
            </a:r>
            <a:r>
              <a:rPr lang="zh-CN" altLang="en-US" sz="4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</a:p>
        </p:txBody>
      </p:sp>
      <p:sp>
        <p:nvSpPr>
          <p:cNvPr id="2" name="object 17"/>
          <p:cNvSpPr txBox="1">
            <a:spLocks noChangeArrowheads="1"/>
          </p:cNvSpPr>
          <p:nvPr/>
        </p:nvSpPr>
        <p:spPr bwMode="auto">
          <a:xfrm>
            <a:off x="11856640" y="6597650"/>
            <a:ext cx="349250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8100">
              <a:spcBef>
                <a:spcPct val="20000"/>
              </a:spcBef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Font typeface="Wingdings 2" panose="05020102010507070707" pitchFamily="18" charset="2"/>
              <a:buChar char="·"/>
              <a:defRPr sz="24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Font typeface="Wingdings 2" panose="05020102010507070707" pitchFamily="18" charset="2"/>
              <a:buChar char="¡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>
              <a:lnSpc>
                <a:spcPts val="1240"/>
              </a:lnSpc>
              <a:spcBef>
                <a:spcPct val="0"/>
              </a:spcBef>
              <a:buNone/>
            </a:pPr>
            <a:fld id="{1AC2AE63-1028-4893-8049-80938500FA48}" type="slidenum">
              <a:rPr lang="en-US" altLang="zh-CN" sz="1400" b="0"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8</a:t>
            </a:fld>
            <a:endParaRPr lang="en-US" altLang="zh-CN" sz="1400" b="0"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1340768"/>
            <a:ext cx="11555046" cy="462934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688288" y="6289873"/>
            <a:ext cx="30581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latin typeface="Times New Roman" panose="02020503050405090304" pitchFamily="18" charset="0"/>
                <a:cs typeface="Times New Roman" panose="02020503050405090304" pitchFamily="18" charset="0"/>
              </a:rPr>
              <a:t>https://github.com/Lei00764/PRL-Track</a:t>
            </a:r>
            <a:endParaRPr lang="zh-CN" altLang="en-US" sz="1400" b="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2" name="标题 5"/>
          <p:cNvSpPr txBox="1"/>
          <p:nvPr/>
        </p:nvSpPr>
        <p:spPr bwMode="auto">
          <a:xfrm>
            <a:off x="335360" y="404664"/>
            <a:ext cx="12673408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Arial" panose="020B060402020209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2800" kern="0" dirty="0">
                <a:latin typeface="Times New Roman" panose="02020503050405090304" pitchFamily="18" charset="0"/>
                <a:cs typeface="Times New Roman" panose="02020503050405090304" pitchFamily="18" charset="0"/>
              </a:rPr>
              <a:t>Progressive Representation Learning for Real-Time UAV Tracking</a:t>
            </a:r>
          </a:p>
        </p:txBody>
      </p:sp>
      <p:sp>
        <p:nvSpPr>
          <p:cNvPr id="4" name="object 17"/>
          <p:cNvSpPr txBox="1">
            <a:spLocks noChangeArrowheads="1"/>
          </p:cNvSpPr>
          <p:nvPr/>
        </p:nvSpPr>
        <p:spPr bwMode="auto">
          <a:xfrm>
            <a:off x="11856640" y="6597650"/>
            <a:ext cx="349250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8100">
              <a:spcBef>
                <a:spcPct val="20000"/>
              </a:spcBef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Font typeface="Wingdings 2" panose="05020102010507070707" pitchFamily="18" charset="2"/>
              <a:buChar char="·"/>
              <a:defRPr sz="24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Font typeface="Wingdings 2" panose="05020102010507070707" pitchFamily="18" charset="2"/>
              <a:buChar char="¡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>
              <a:lnSpc>
                <a:spcPts val="1240"/>
              </a:lnSpc>
              <a:spcBef>
                <a:spcPct val="0"/>
              </a:spcBef>
              <a:buNone/>
            </a:pPr>
            <a:fld id="{1AC2AE63-1028-4893-8049-80938500FA48}" type="slidenum">
              <a:rPr lang="en-US" altLang="zh-CN" sz="1400" b="0"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9</a:t>
            </a:fld>
            <a:endParaRPr lang="en-US" altLang="zh-CN" sz="1400" b="0"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jM5MmEzZjdkMDUzMDM4M2Y5NDM3OWVlMWE3YjdmNTc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1.3,&quot;left&quot;:436.5,&quot;top&quot;:103.45,&quot;width&quot;:291.95}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02*235"/>
  <p:tag name="TABLE_ENDDRAG_RECT" val="65*54*802*235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82*185"/>
  <p:tag name="TABLE_ENDDRAG_RECT" val="33*116*882*185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1.3,&quot;left&quot;:436.5,&quot;top&quot;:103.45,&quot;width&quot;:291.95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1.3,&quot;left&quot;:436.5,&quot;top&quot;:103.45,&quot;width&quot;:291.95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1.3,&quot;left&quot;:436.5,&quot;top&quot;:103.45,&quot;width&quot;:291.95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1.3,&quot;left&quot;:436.5,&quot;top&quot;:103.45,&quot;width&quot;:291.95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1.3,&quot;left&quot;:436.5,&quot;top&quot;:103.45,&quot;width&quot;:291.95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1.3,&quot;left&quot;:436.5,&quot;top&quot;:103.45,&quot;width&quot;:291.95}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1.3,&quot;left&quot;:436.5,&quot;top&quot;:103.45,&quot;width&quot;:291.95}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华文新魏"/>
        <a:cs typeface=""/>
      </a:majorFont>
      <a:minorFont>
        <a:latin typeface="Arial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90204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90204" pitchFamily="34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870</Words>
  <Application>Microsoft Office PowerPoint</Application>
  <PresentationFormat>宽屏</PresentationFormat>
  <Paragraphs>185</Paragraphs>
  <Slides>17</Slides>
  <Notes>17</Notes>
  <HiddenSlides>0</HiddenSlides>
  <MMClips>2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1" baseType="lpstr">
      <vt:lpstr>MiSans Normal</vt:lpstr>
      <vt:lpstr>Söhne</vt:lpstr>
      <vt:lpstr>华文中宋</vt:lpstr>
      <vt:lpstr>华文行楷</vt:lpstr>
      <vt:lpstr>宋体</vt:lpstr>
      <vt:lpstr>微软雅黑</vt:lpstr>
      <vt:lpstr>Arial</vt:lpstr>
      <vt:lpstr>Arial Bold</vt:lpstr>
      <vt:lpstr>Cambria Math</vt:lpstr>
      <vt:lpstr>Times New Roman</vt:lpstr>
      <vt:lpstr>Wingdings</vt:lpstr>
      <vt:lpstr>Wingdings 2</vt:lpstr>
      <vt:lpstr>默认设计模板</vt:lpstr>
      <vt:lpstr>CorelDRAW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【ICCV2021】HiFT: Hierarchical Feature Transformer for Aerial Tracking</vt:lpstr>
      <vt:lpstr>PowerPoint 演示文稿</vt:lpstr>
      <vt:lpstr>PowerPoint 演示文稿</vt:lpstr>
      <vt:lpstr>Fine representation learning: Cross attention</vt:lpstr>
      <vt:lpstr>PowerPoint 演示文稿</vt:lpstr>
      <vt:lpstr>PowerPoint 演示文稿</vt:lpstr>
      <vt:lpstr>PowerPoint 演示文稿</vt:lpstr>
      <vt:lpstr>Results visualization</vt:lpstr>
      <vt:lpstr>PowerPoint 演示文稿</vt:lpstr>
      <vt:lpstr>Real-world tests</vt:lpstr>
      <vt:lpstr>PowerPoint 演示文稿</vt:lpstr>
    </vt:vector>
  </TitlesOfParts>
  <Company>Tsinghua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Ma Junjie</dc:creator>
  <cp:lastModifiedBy>翔 雷</cp:lastModifiedBy>
  <cp:revision>1088</cp:revision>
  <dcterms:created xsi:type="dcterms:W3CDTF">2024-06-19T09:13:46Z</dcterms:created>
  <dcterms:modified xsi:type="dcterms:W3CDTF">2024-06-19T12:15:01Z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4E37389E7B0E4DA7B1DDE7A322AFBD2C_12</vt:lpwstr>
  </property>
  <property fmtid="{D5CDD505-2E9C-101B-9397-08002B2CF9AE}" pid="3" name="KSOProductBuildVer">
    <vt:lpwstr>2052-6.6.1.8808</vt:lpwstr>
  </property>
</Properties>
</file>